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5" r:id="rId4"/>
    <p:sldMasterId id="214748371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DM Sans Medium"/>
      <p:regular r:id="rId24"/>
      <p:bold r:id="rId25"/>
      <p:italic r:id="rId26"/>
      <p:boldItalic r:id="rId27"/>
    </p:embeddedFont>
    <p:embeddedFont>
      <p:font typeface="Work Sans Medium"/>
      <p:regular r:id="rId28"/>
      <p:bold r:id="rId29"/>
      <p:italic r:id="rId30"/>
      <p:boldItalic r:id="rId31"/>
    </p:embeddedFont>
    <p:embeddedFont>
      <p:font typeface="Work Sans"/>
      <p:regular r:id="rId32"/>
      <p:bold r:id="rId33"/>
      <p:italic r:id="rId34"/>
      <p:boldItalic r:id="rId35"/>
    </p:embeddedFont>
    <p:embeddedFont>
      <p:font typeface="Familjen Grotesk"/>
      <p:regular r:id="rId36"/>
      <p:bold r:id="rId37"/>
      <p:italic r:id="rId38"/>
      <p:boldItalic r:id="rId39"/>
    </p:embeddedFont>
    <p:embeddedFont>
      <p:font typeface="Merriweather"/>
      <p:regular r:id="rId40"/>
      <p:bold r:id="rId41"/>
      <p:italic r:id="rId42"/>
      <p:boldItalic r:id="rId43"/>
    </p:embeddedFont>
    <p:embeddedFont>
      <p:font typeface="DM Sans"/>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erriweather-regular.fntdata"/><Relationship Id="rId20" Type="http://schemas.openxmlformats.org/officeDocument/2006/relationships/slide" Target="slides/slide14.xml"/><Relationship Id="rId42" Type="http://schemas.openxmlformats.org/officeDocument/2006/relationships/font" Target="fonts/Merriweather-italic.fntdata"/><Relationship Id="rId41" Type="http://schemas.openxmlformats.org/officeDocument/2006/relationships/font" Target="fonts/Merriweather-bold.fntdata"/><Relationship Id="rId22" Type="http://schemas.openxmlformats.org/officeDocument/2006/relationships/slide" Target="slides/slide16.xml"/><Relationship Id="rId44" Type="http://schemas.openxmlformats.org/officeDocument/2006/relationships/font" Target="fonts/DMSans-regular.fntdata"/><Relationship Id="rId21" Type="http://schemas.openxmlformats.org/officeDocument/2006/relationships/slide" Target="slides/slide15.xml"/><Relationship Id="rId43" Type="http://schemas.openxmlformats.org/officeDocument/2006/relationships/font" Target="fonts/Merriweather-boldItalic.fntdata"/><Relationship Id="rId24" Type="http://schemas.openxmlformats.org/officeDocument/2006/relationships/font" Target="fonts/DMSansMedium-regular.fntdata"/><Relationship Id="rId46" Type="http://schemas.openxmlformats.org/officeDocument/2006/relationships/font" Target="fonts/DMSans-italic.fntdata"/><Relationship Id="rId23" Type="http://schemas.openxmlformats.org/officeDocument/2006/relationships/slide" Target="slides/slide17.xml"/><Relationship Id="rId45" Type="http://schemas.openxmlformats.org/officeDocument/2006/relationships/font" Target="fonts/DM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DMSansMedium-italic.fntdata"/><Relationship Id="rId25" Type="http://schemas.openxmlformats.org/officeDocument/2006/relationships/font" Target="fonts/DMSansMedium-bold.fntdata"/><Relationship Id="rId47" Type="http://schemas.openxmlformats.org/officeDocument/2006/relationships/font" Target="fonts/DMSans-boldItalic.fntdata"/><Relationship Id="rId28" Type="http://schemas.openxmlformats.org/officeDocument/2006/relationships/font" Target="fonts/WorkSansMedium-regular.fntdata"/><Relationship Id="rId27" Type="http://schemas.openxmlformats.org/officeDocument/2006/relationships/font" Target="fonts/DMSansMedium-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Medium-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WorkSansMedium-boldItalic.fntdata"/><Relationship Id="rId30" Type="http://schemas.openxmlformats.org/officeDocument/2006/relationships/font" Target="fonts/WorkSansMedium-italic.fntdata"/><Relationship Id="rId11" Type="http://schemas.openxmlformats.org/officeDocument/2006/relationships/slide" Target="slides/slide5.xml"/><Relationship Id="rId33" Type="http://schemas.openxmlformats.org/officeDocument/2006/relationships/font" Target="fonts/WorkSans-bold.fntdata"/><Relationship Id="rId10" Type="http://schemas.openxmlformats.org/officeDocument/2006/relationships/slide" Target="slides/slide4.xml"/><Relationship Id="rId32" Type="http://schemas.openxmlformats.org/officeDocument/2006/relationships/font" Target="fonts/WorkSans-regular.fntdata"/><Relationship Id="rId13" Type="http://schemas.openxmlformats.org/officeDocument/2006/relationships/slide" Target="slides/slide7.xml"/><Relationship Id="rId35" Type="http://schemas.openxmlformats.org/officeDocument/2006/relationships/font" Target="fonts/WorkSans-boldItalic.fntdata"/><Relationship Id="rId12" Type="http://schemas.openxmlformats.org/officeDocument/2006/relationships/slide" Target="slides/slide6.xml"/><Relationship Id="rId34" Type="http://schemas.openxmlformats.org/officeDocument/2006/relationships/font" Target="fonts/WorkSans-italic.fntdata"/><Relationship Id="rId15" Type="http://schemas.openxmlformats.org/officeDocument/2006/relationships/slide" Target="slides/slide9.xml"/><Relationship Id="rId37" Type="http://schemas.openxmlformats.org/officeDocument/2006/relationships/font" Target="fonts/FamiljenGrotesk-bold.fntdata"/><Relationship Id="rId14" Type="http://schemas.openxmlformats.org/officeDocument/2006/relationships/slide" Target="slides/slide8.xml"/><Relationship Id="rId36" Type="http://schemas.openxmlformats.org/officeDocument/2006/relationships/font" Target="fonts/FamiljenGrotesk-regular.fntdata"/><Relationship Id="rId17" Type="http://schemas.openxmlformats.org/officeDocument/2006/relationships/slide" Target="slides/slide11.xml"/><Relationship Id="rId39" Type="http://schemas.openxmlformats.org/officeDocument/2006/relationships/font" Target="fonts/FamiljenGrotesk-boldItalic.fntdata"/><Relationship Id="rId16" Type="http://schemas.openxmlformats.org/officeDocument/2006/relationships/slide" Target="slides/slide10.xml"/><Relationship Id="rId38" Type="http://schemas.openxmlformats.org/officeDocument/2006/relationships/font" Target="fonts/FamiljenGrotesk-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31aeb8a5b7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31aeb8a5b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31b441ad9a1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31b441ad9a1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In this slide, we’re diving into the results of our model and interpreting its performance based on two key metrics: </a:t>
            </a:r>
            <a:r>
              <a:rPr b="1" lang="en"/>
              <a:t>Mean Squared Error (MSE)</a:t>
            </a:r>
            <a:r>
              <a:rPr lang="en"/>
              <a:t> and </a:t>
            </a:r>
            <a:r>
              <a:rPr b="1" lang="en"/>
              <a:t>R² (R-squared)</a:t>
            </a:r>
            <a:r>
              <a:rPr lang="en"/>
              <a:t>. These metrics provide insights into how accurately the model predicts the average movie ratings (avg_vote) and how much of the variability in those ratings is explained by the features we selected.</a:t>
            </a:r>
            <a:endParaRPr/>
          </a:p>
          <a:p>
            <a:pPr indent="0" lvl="0" marL="0" rtl="0" algn="l">
              <a:lnSpc>
                <a:spcPct val="115000"/>
              </a:lnSpc>
              <a:spcBef>
                <a:spcPts val="1200"/>
              </a:spcBef>
              <a:spcAft>
                <a:spcPts val="0"/>
              </a:spcAft>
              <a:buClr>
                <a:schemeClr val="dk1"/>
              </a:buClr>
              <a:buSzPts val="1100"/>
              <a:buFont typeface="Arial"/>
              <a:buNone/>
            </a:pPr>
            <a:r>
              <a:rPr lang="en"/>
              <a:t>First, </a:t>
            </a:r>
            <a:r>
              <a:rPr b="1" lang="en"/>
              <a:t>Mean Squared Error (MSE)</a:t>
            </a:r>
            <a:r>
              <a:rPr lang="en"/>
              <a:t> is </a:t>
            </a:r>
            <a:r>
              <a:rPr b="1" lang="en"/>
              <a:t>0.498</a:t>
            </a:r>
            <a:r>
              <a:rPr lang="en"/>
              <a:t>. MSE measures the average squared difference between the predicted avg_vote values and the actual values. Essentially, it tells us how far off, on average, the model’s predictions are from the true values. A value of 0.498 indicates that the model’s predictions are relatively close to the actual ratings, with relatively small average errors. This is a good result, showing that the model is performing well and accurately predicting ratings in most cases.</a:t>
            </a:r>
            <a:endParaRPr/>
          </a:p>
          <a:p>
            <a:pPr indent="0" lvl="0" marL="0" rtl="0" algn="l">
              <a:lnSpc>
                <a:spcPct val="115000"/>
              </a:lnSpc>
              <a:spcBef>
                <a:spcPts val="1200"/>
              </a:spcBef>
              <a:spcAft>
                <a:spcPts val="0"/>
              </a:spcAft>
              <a:buNone/>
            </a:pPr>
            <a:r>
              <a:rPr lang="en"/>
              <a:t>Next, </a:t>
            </a:r>
            <a:r>
              <a:rPr b="1" lang="en"/>
              <a:t>R² (R-squared)</a:t>
            </a:r>
            <a:r>
              <a:rPr lang="en"/>
              <a:t> is </a:t>
            </a:r>
            <a:r>
              <a:rPr b="1" lang="en"/>
              <a:t>0.747</a:t>
            </a:r>
            <a:r>
              <a:rPr lang="en"/>
              <a:t>. R² represents the proportion of the variance in avg_vote that is explained by the model. In other words, it tells us how much of the variability in movie ratings can be attributed to the features we included in the model,. With an R² of 0.747, we know that 74.7% of the variance in movie ratings is accounted for by these features, which is a solid result. It means the model is capturing important relationships in the data, although there's still room for improvement. </a:t>
            </a:r>
            <a:endParaRPr/>
          </a:p>
          <a:p>
            <a:pPr indent="0" lvl="0" marL="0" rtl="0" algn="l">
              <a:lnSpc>
                <a:spcPct val="115000"/>
              </a:lnSpc>
              <a:spcBef>
                <a:spcPts val="1200"/>
              </a:spcBef>
              <a:spcAft>
                <a:spcPts val="0"/>
              </a:spcAft>
              <a:buClr>
                <a:schemeClr val="dk1"/>
              </a:buClr>
              <a:buSzPts val="1100"/>
              <a:buFont typeface="Arial"/>
              <a:buNone/>
            </a:pPr>
            <a:r>
              <a:rPr lang="en"/>
              <a:t>These two metrics together show that our model does a good job predicting movie ratings but still has some areas that could be optimized, particularly in accounting for the unexplained variance.</a:t>
            </a:r>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1b441ad9a1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31b441ad9a1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this slide, we address some of the challenges we faced during the model’s development and evaluation. While the model performed reasonably well, there are several areas that could be improved to boost its accuracy.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First, </a:t>
            </a:r>
            <a:r>
              <a:rPr b="1" lang="en">
                <a:solidFill>
                  <a:schemeClr val="dk1"/>
                </a:solidFill>
              </a:rPr>
              <a:t>adding more relevant attributes</a:t>
            </a:r>
            <a:r>
              <a:rPr lang="en">
                <a:solidFill>
                  <a:schemeClr val="dk1"/>
                </a:solidFill>
              </a:rPr>
              <a:t> could enhance the model’s predictions. For instance, including features like </a:t>
            </a:r>
            <a:r>
              <a:rPr b="1" lang="en">
                <a:solidFill>
                  <a:schemeClr val="dk1"/>
                </a:solidFill>
              </a:rPr>
              <a:t>director reputation</a:t>
            </a:r>
            <a:r>
              <a:rPr lang="en">
                <a:solidFill>
                  <a:schemeClr val="dk1"/>
                </a:solidFill>
              </a:rPr>
              <a:t>, </a:t>
            </a:r>
            <a:r>
              <a:rPr b="1" lang="en">
                <a:solidFill>
                  <a:schemeClr val="dk1"/>
                </a:solidFill>
              </a:rPr>
              <a:t>movie budget</a:t>
            </a:r>
            <a:r>
              <a:rPr lang="en">
                <a:solidFill>
                  <a:schemeClr val="dk1"/>
                </a:solidFill>
              </a:rPr>
              <a:t> could provide additional insights into movie ratings. These features are likely to have a significant impact but were not part of the dataset, which could explain some of the unexplained variance in our model.</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Second, the </a:t>
            </a:r>
            <a:r>
              <a:rPr b="1" lang="en">
                <a:solidFill>
                  <a:schemeClr val="dk1"/>
                </a:solidFill>
              </a:rPr>
              <a:t>dataset size</a:t>
            </a:r>
            <a:r>
              <a:rPr lang="en">
                <a:solidFill>
                  <a:schemeClr val="dk1"/>
                </a:solidFill>
              </a:rPr>
              <a:t> is a bit small. With a size of 27 MB and 41,000 records, the dataset is relatively small compared to large-scale industry datasets. This lack of depth means the model might not generalize well to other movie data or capture all potential nuances of movie ratings. A larger and more diverse dataset would likely improve the model’s predictive power.</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Lastly, </a:t>
            </a:r>
            <a:r>
              <a:rPr b="1" lang="en">
                <a:solidFill>
                  <a:schemeClr val="dk1"/>
                </a:solidFill>
              </a:rPr>
              <a:t>missing location data</a:t>
            </a:r>
            <a:r>
              <a:rPr lang="en">
                <a:solidFill>
                  <a:schemeClr val="dk1"/>
                </a:solidFill>
              </a:rPr>
              <a:t> posed a challenge. We initially intended to create a </a:t>
            </a:r>
            <a:r>
              <a:rPr b="1" lang="en">
                <a:solidFill>
                  <a:schemeClr val="dk1"/>
                </a:solidFill>
              </a:rPr>
              <a:t>tempo-spatial analysis</a:t>
            </a:r>
            <a:r>
              <a:rPr lang="en">
                <a:solidFill>
                  <a:schemeClr val="dk1"/>
                </a:solidFill>
              </a:rPr>
              <a:t>, which involves both time and geographic location. However, the dataset lacked location data in a format compatible with Kibana’s mapping features, such as geo-coordinates. Without proper location data, we were unable to build the intended maps or analyze how ratings vary geographically or over time, limiting the scope of our analysis.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These challenges highlight areas where the model can be improved by enhancing the dataset and exploring additional features, allowing for better predictions and richer insights.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31ab25975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31ab25975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In this slide, we present the </a:t>
            </a:r>
            <a:r>
              <a:rPr b="1" lang="en"/>
              <a:t>Average Vote by Genre</a:t>
            </a:r>
            <a:r>
              <a:rPr lang="en"/>
              <a:t> chart, which provides valuable insights into how movies are rated across different genres. The chart visualizes the average movie ratings (avg_vote) for various genres in our dataset. By analyzing this chart, we can observe trends that highlight which genres tend to receive higher ratings from audiences.</a:t>
            </a:r>
            <a:endParaRPr/>
          </a:p>
          <a:p>
            <a:pPr indent="0" lvl="0" marL="0" rtl="0" algn="l">
              <a:lnSpc>
                <a:spcPct val="115000"/>
              </a:lnSpc>
              <a:spcBef>
                <a:spcPts val="1200"/>
              </a:spcBef>
              <a:spcAft>
                <a:spcPts val="0"/>
              </a:spcAft>
              <a:buClr>
                <a:schemeClr val="dk1"/>
              </a:buClr>
              <a:buSzPts val="1100"/>
              <a:buFont typeface="Arial"/>
              <a:buNone/>
            </a:pPr>
            <a:r>
              <a:rPr lang="en"/>
              <a:t>For example, genres like </a:t>
            </a:r>
            <a:r>
              <a:rPr b="1" lang="en"/>
              <a:t>Drama</a:t>
            </a:r>
            <a:r>
              <a:rPr lang="en"/>
              <a:t> and </a:t>
            </a:r>
            <a:r>
              <a:rPr b="1" lang="en"/>
              <a:t>Comedy </a:t>
            </a:r>
            <a:r>
              <a:rPr lang="en"/>
              <a:t>have higher average ratings due to their broad appeal or emotional impact, while genres like </a:t>
            </a:r>
            <a:r>
              <a:rPr b="1" lang="en"/>
              <a:t>Documentary</a:t>
            </a:r>
            <a:r>
              <a:rPr lang="en"/>
              <a:t> or </a:t>
            </a:r>
            <a:r>
              <a:rPr b="1" lang="en"/>
              <a:t>Romantic </a:t>
            </a:r>
            <a:r>
              <a:rPr lang="en"/>
              <a:t>might show more variation in ratings. This chart helps us understand audience preferences and can guide filmmakers, studios, and distributors in making decisions about movie production and marketing.</a:t>
            </a:r>
            <a:endParaRPr/>
          </a:p>
          <a:p>
            <a:pPr indent="0" lvl="0" marL="0" rtl="0" algn="l">
              <a:lnSpc>
                <a:spcPct val="115000"/>
              </a:lnSpc>
              <a:spcBef>
                <a:spcPts val="1200"/>
              </a:spcBef>
              <a:spcAft>
                <a:spcPts val="0"/>
              </a:spcAft>
              <a:buClr>
                <a:schemeClr val="dk1"/>
              </a:buClr>
              <a:buSzPts val="1100"/>
              <a:buFont typeface="Arial"/>
              <a:buNone/>
            </a:pPr>
            <a:r>
              <a:rPr lang="en"/>
              <a:t>The key takeaway from this visualization is how different genres resonate with audiences, which is useful not only for predicting movie ratings but also for identifying patterns and preferences across genres. By examining these differences, we can make more informed predictions about future movie performance and trends.</a:t>
            </a:r>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31a9e92be2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31a9e92be2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this slide, we present the </a:t>
            </a:r>
            <a:r>
              <a:rPr b="1" lang="en">
                <a:solidFill>
                  <a:schemeClr val="dk1"/>
                </a:solidFill>
              </a:rPr>
              <a:t>Distribution of Movies by Country and Genre</a:t>
            </a:r>
            <a:r>
              <a:rPr lang="en">
                <a:solidFill>
                  <a:schemeClr val="dk1"/>
                </a:solidFill>
              </a:rPr>
              <a:t>, which is visualized using a </a:t>
            </a:r>
            <a:r>
              <a:rPr b="1" lang="en">
                <a:solidFill>
                  <a:schemeClr val="dk1"/>
                </a:solidFill>
              </a:rPr>
              <a:t>pie chart</a:t>
            </a:r>
            <a:r>
              <a:rPr lang="en">
                <a:solidFill>
                  <a:schemeClr val="dk1"/>
                </a:solidFill>
              </a:rPr>
              <a:t> with two layers. The outer pie chart shows the </a:t>
            </a:r>
            <a:r>
              <a:rPr b="1" lang="en">
                <a:solidFill>
                  <a:schemeClr val="dk1"/>
                </a:solidFill>
              </a:rPr>
              <a:t>distribution of genres</a:t>
            </a:r>
            <a:r>
              <a:rPr lang="en">
                <a:solidFill>
                  <a:schemeClr val="dk1"/>
                </a:solidFill>
              </a:rPr>
              <a:t> within each country, while the inner pie chart displays the </a:t>
            </a:r>
            <a:r>
              <a:rPr b="1" lang="en">
                <a:solidFill>
                  <a:schemeClr val="dk1"/>
                </a:solidFill>
              </a:rPr>
              <a:t>distribution of movies by country</a:t>
            </a:r>
            <a:r>
              <a:rPr lang="en">
                <a:solidFill>
                  <a:schemeClr val="dk1"/>
                </a:solidFill>
              </a:rPr>
              <a: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a:t>
            </a:r>
            <a:r>
              <a:rPr b="1" lang="en">
                <a:solidFill>
                  <a:schemeClr val="dk1"/>
                </a:solidFill>
              </a:rPr>
              <a:t>inner pie chart</a:t>
            </a:r>
            <a:r>
              <a:rPr lang="en">
                <a:solidFill>
                  <a:schemeClr val="dk1"/>
                </a:solidFill>
              </a:rPr>
              <a:t> highlights the proportion of movies produced in different countries, giving us a clear picture of the global movie production landscape. For instance, we might see that countries like the </a:t>
            </a:r>
            <a:r>
              <a:rPr b="1" lang="en">
                <a:solidFill>
                  <a:schemeClr val="dk1"/>
                </a:solidFill>
              </a:rPr>
              <a:t>United States</a:t>
            </a:r>
            <a:r>
              <a:rPr lang="en">
                <a:solidFill>
                  <a:schemeClr val="dk1"/>
                </a:solidFill>
              </a:rPr>
              <a:t> or </a:t>
            </a:r>
            <a:r>
              <a:rPr b="1" lang="en">
                <a:solidFill>
                  <a:schemeClr val="dk1"/>
                </a:solidFill>
              </a:rPr>
              <a:t>Italy </a:t>
            </a:r>
            <a:r>
              <a:rPr lang="en">
                <a:solidFill>
                  <a:schemeClr val="dk1"/>
                </a:solidFill>
              </a:rPr>
              <a:t>dominate the production of films, while other countries may have a smaller representation.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a:t>
            </a:r>
            <a:r>
              <a:rPr b="1" lang="en">
                <a:solidFill>
                  <a:schemeClr val="dk1"/>
                </a:solidFill>
              </a:rPr>
              <a:t>outer pie chart</a:t>
            </a:r>
            <a:r>
              <a:rPr lang="en">
                <a:solidFill>
                  <a:schemeClr val="dk1"/>
                </a:solidFill>
              </a:rPr>
              <a:t> adds another layer of insight by showing the </a:t>
            </a:r>
            <a:r>
              <a:rPr b="1" lang="en">
                <a:solidFill>
                  <a:schemeClr val="dk1"/>
                </a:solidFill>
              </a:rPr>
              <a:t>distribution of genres</a:t>
            </a:r>
            <a:r>
              <a:rPr lang="en">
                <a:solidFill>
                  <a:schemeClr val="dk1"/>
                </a:solidFill>
              </a:rPr>
              <a:t> within each country. This allows us to compare how genres like</a:t>
            </a:r>
            <a:r>
              <a:rPr lang="en">
                <a:solidFill>
                  <a:schemeClr val="dk1"/>
                </a:solidFill>
              </a:rPr>
              <a:t> </a:t>
            </a:r>
            <a:r>
              <a:rPr b="1" lang="en">
                <a:solidFill>
                  <a:schemeClr val="dk1"/>
                </a:solidFill>
              </a:rPr>
              <a:t>C</a:t>
            </a:r>
            <a:r>
              <a:rPr b="1" lang="en">
                <a:solidFill>
                  <a:schemeClr val="dk1"/>
                </a:solidFill>
              </a:rPr>
              <a:t>omedy</a:t>
            </a:r>
            <a:r>
              <a:rPr lang="en">
                <a:solidFill>
                  <a:schemeClr val="dk1"/>
                </a:solidFill>
              </a:rPr>
              <a:t>, or </a:t>
            </a:r>
            <a:r>
              <a:rPr b="1" lang="en">
                <a:solidFill>
                  <a:schemeClr val="dk1"/>
                </a:solidFill>
              </a:rPr>
              <a:t>Drama</a:t>
            </a:r>
            <a:r>
              <a:rPr lang="en">
                <a:solidFill>
                  <a:schemeClr val="dk1"/>
                </a:solidFill>
              </a:rPr>
              <a:t> are distributed across countries. For example, certain countries may have a higher concentration of </a:t>
            </a:r>
            <a:r>
              <a:rPr b="1" lang="en">
                <a:solidFill>
                  <a:schemeClr val="dk1"/>
                </a:solidFill>
              </a:rPr>
              <a:t>Comedy </a:t>
            </a:r>
            <a:r>
              <a:rPr lang="en">
                <a:solidFill>
                  <a:schemeClr val="dk1"/>
                </a:solidFill>
              </a:rPr>
              <a:t>movies, while others might focus more on </a:t>
            </a:r>
            <a:r>
              <a:rPr b="1" lang="en">
                <a:solidFill>
                  <a:schemeClr val="dk1"/>
                </a:solidFill>
              </a:rPr>
              <a:t>other</a:t>
            </a:r>
            <a:r>
              <a:rPr lang="en">
                <a:solidFill>
                  <a:schemeClr val="dk1"/>
                </a:solidFill>
              </a:rPr>
              <a:t> films. This chart helps us understand both </a:t>
            </a:r>
            <a:r>
              <a:rPr b="1" lang="en">
                <a:solidFill>
                  <a:schemeClr val="dk1"/>
                </a:solidFill>
              </a:rPr>
              <a:t>global movie production trends</a:t>
            </a:r>
            <a:r>
              <a:rPr lang="en">
                <a:solidFill>
                  <a:schemeClr val="dk1"/>
                </a:solidFill>
              </a:rPr>
              <a:t> and the </a:t>
            </a:r>
            <a:r>
              <a:rPr b="1" lang="en">
                <a:solidFill>
                  <a:schemeClr val="dk1"/>
                </a:solidFill>
              </a:rPr>
              <a:t>genre preferences</a:t>
            </a:r>
            <a:r>
              <a:rPr lang="en">
                <a:solidFill>
                  <a:schemeClr val="dk1"/>
                </a:solidFill>
              </a:rPr>
              <a:t> that vary across different regions.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By using this visualization, we can better understand how movie genres are represented globally and regionally, and this could inform decisions related to film distribution and marketing strategies in various countries.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31a9e92be2d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31a9e92be2d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this slide, we visualize the trend of </a:t>
            </a:r>
            <a:r>
              <a:rPr b="1" lang="en">
                <a:solidFill>
                  <a:schemeClr val="dk1"/>
                </a:solidFill>
              </a:rPr>
              <a:t>total votes received by movies per year</a:t>
            </a:r>
            <a:r>
              <a:rPr lang="en">
                <a:solidFill>
                  <a:schemeClr val="dk1"/>
                </a:solidFill>
              </a:rPr>
              <a:t>. The chart shows how the number of votes has changed over time, allowing us to observe patterns in audience engagement with movies.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By examining this chart, we can identify key trends, such as periods where movie ratings and votes surged, possibly due to the release of blockbuster films. For instance, we may see higher vote counts in recent years, reflecting the rise of online platforms like Netflix, Hulu and Rotten Tomatoes, where audience participation has become more accessible.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This chart provides insights into how movie popularity, as reflected by voting activity, has evolved over time. The increase in total votes could also indicate growing global interest in movies, as more audiences have access to online platforms for rating films. This type of trend analysis is valuable for understanding the shifts in movie consumption and audience behavior over the years.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31a9e92be2d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31a9e92be2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31ab6559d8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31ab6559d8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31b8b43405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31b8b43405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31aeb8a5b7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31aeb8a5b7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31aeb8a5b7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31aeb8a5b74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31a9e92be2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31a9e92be2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Clr>
                <a:schemeClr val="dk1"/>
              </a:buClr>
              <a:buSzPts val="1100"/>
              <a:buFont typeface="Arial"/>
              <a:buNone/>
            </a:pPr>
            <a:r>
              <a:rPr lang="en">
                <a:solidFill>
                  <a:schemeClr val="dk1"/>
                </a:solidFill>
              </a:rPr>
              <a:t>The paper survey on movie data analysis covers various methods used to analyze movie data and their usefulness, Movie Dataset Analysis Using Hadoop-Hive explores the use of Hadoop and Hive for analyzing large-scale movie datasets. It demonstrates how Hadoop provides scalability and efficiency in handling big data, while Hive enables structured querying of the datasets. The study emphasizes the effectiveness of this combination for big data analytics in the context of movie-related data, showcasing its potential for handling complex queries and generating insights efficiently.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However, our work builds on and diverges from this approach by leveraging the unique capabilities of Elasticsearch and Kibana. Unlike Hadoop-Hive, which primarily focuses on batch processing and structured querying, Elasticsearch offers near-instantaneous indexing and searching capabilities, making it more suited for real-time data analysis. It also provides an interactive way to explore data trends, which is less emphasized in the Hadoop-Hive framework.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Our work will extend the concepts of scalability and structured analysis by addressing the need for dynamic, real-time insights. Additionally, our integration of machine learning within Elasticsearch allows us to not only analyze historical data but also predict trends, such as average movie ratings, providing an additional layer of value that Hadoop-Hive does not explicitly cover.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31aeb8a5b74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31aeb8a5b74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31ab6559d8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31ab6559d8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first step, we focused on obtaining the dataset we would use for our analysis and machine learning tasks. The dataset was sourced from Kaggle, a well-known platform for hosting a wide variety of datasets. Specifically, we used the FilmTV dataset, which contains detailed information on over 41,000 movies. To download the dataset, we visited the FilmTV Movies Dataset page on Kaggle, where we accessed the file by clicking the download button. The dataset is in a structured CSV format, which is ideal for preprocessing and ingestion into ElasticSearch. Once downloaded, we saved the dataset locally in our working directory to ensure it was readily accessible for the next steps.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31ab6559d87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31ab6559d87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In Step 2, the focus is on getting the dataset into ElasticSearch so we can start analyzing it. First, we logged into </a:t>
            </a:r>
            <a:r>
              <a:rPr b="1" lang="en">
                <a:solidFill>
                  <a:schemeClr val="dk1"/>
                </a:solidFill>
              </a:rPr>
              <a:t>Elastic Cloud</a:t>
            </a:r>
            <a:r>
              <a:rPr lang="en">
                <a:solidFill>
                  <a:schemeClr val="dk1"/>
                </a:solidFill>
              </a:rPr>
              <a:t>. After logging in, we navigated to </a:t>
            </a:r>
            <a:r>
              <a:rPr b="1" lang="en">
                <a:solidFill>
                  <a:schemeClr val="dk1"/>
                </a:solidFill>
              </a:rPr>
              <a:t>Kibana</a:t>
            </a:r>
            <a:r>
              <a:rPr lang="en">
                <a:solidFill>
                  <a:schemeClr val="dk1"/>
                </a:solidFill>
              </a:rPr>
              <a:t>. From Kibana, we accessed the </a:t>
            </a:r>
            <a:r>
              <a:rPr b="1" lang="en">
                <a:solidFill>
                  <a:schemeClr val="dk1"/>
                </a:solidFill>
              </a:rPr>
              <a:t>Data Visualizer</a:t>
            </a:r>
            <a:r>
              <a:rPr lang="en">
                <a:solidFill>
                  <a:schemeClr val="dk1"/>
                </a:solidFill>
              </a:rPr>
              <a:t> tool, which is specifically designed to make it easy to upload structured data like the CSV file we downloaded in Step 1. Once we selected the CSV file, Kibana automatically detected its structure and displayed a preview of the data, allowing us to confirm that it had been properly interpreted. At this point, we created a new index named </a:t>
            </a:r>
            <a:r>
              <a:rPr b="1" lang="en">
                <a:solidFill>
                  <a:schemeClr val="dk1"/>
                </a:solidFill>
              </a:rPr>
              <a:t>film_tv_movies</a:t>
            </a:r>
            <a:r>
              <a:rPr lang="en">
                <a:solidFill>
                  <a:schemeClr val="dk1"/>
                </a:solidFill>
              </a:rPr>
              <a:t>, which would store all the data from the CSV file in an organized and searchable format. By confirming the data structure and creating the index, we ensured that the dataset was properly ingested into ElasticSearch. The outcome of this step was that the dataset was indexed and now ready for analysis.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31b441ad9a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31b441ad9a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Step 3, our goal was to create a machine learning job in Kibana to predict </a:t>
            </a:r>
            <a:r>
              <a:rPr b="1" lang="en">
                <a:solidFill>
                  <a:schemeClr val="dk1"/>
                </a:solidFill>
              </a:rPr>
              <a:t>average movie ratings</a:t>
            </a:r>
            <a:r>
              <a:rPr lang="en">
                <a:solidFill>
                  <a:schemeClr val="dk1"/>
                </a:solidFill>
              </a:rPr>
              <a:t> based on various movie attributes. To begin, we navigated to the </a:t>
            </a:r>
            <a:r>
              <a:rPr b="1" lang="en">
                <a:solidFill>
                  <a:schemeClr val="dk1"/>
                </a:solidFill>
              </a:rPr>
              <a:t>Machine Learning</a:t>
            </a:r>
            <a:r>
              <a:rPr lang="en">
                <a:solidFill>
                  <a:schemeClr val="dk1"/>
                </a:solidFill>
              </a:rPr>
              <a:t> section in Kibana and then selected </a:t>
            </a:r>
            <a:r>
              <a:rPr b="1" lang="en">
                <a:solidFill>
                  <a:schemeClr val="dk1"/>
                </a:solidFill>
              </a:rPr>
              <a:t>Data Frame Analytics</a:t>
            </a:r>
            <a:r>
              <a:rPr lang="en">
                <a:solidFill>
                  <a:schemeClr val="dk1"/>
                </a:solidFill>
              </a:rPr>
              <a:t>, which is where we configure and run machine learning jobs on our dataset. From there, we selected the </a:t>
            </a:r>
            <a:r>
              <a:rPr b="1" lang="en">
                <a:solidFill>
                  <a:schemeClr val="dk1"/>
                </a:solidFill>
              </a:rPr>
              <a:t>Regression</a:t>
            </a:r>
            <a:r>
              <a:rPr lang="en">
                <a:solidFill>
                  <a:schemeClr val="dk1"/>
                </a:solidFill>
              </a:rPr>
              <a:t> model type, as we were predicting a continuous value which is movie ratings.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Next, we set the </a:t>
            </a:r>
            <a:r>
              <a:rPr b="1" lang="en">
                <a:solidFill>
                  <a:schemeClr val="dk1"/>
                </a:solidFill>
              </a:rPr>
              <a:t>dependent variable</a:t>
            </a:r>
            <a:r>
              <a:rPr lang="en">
                <a:solidFill>
                  <a:schemeClr val="dk1"/>
                </a:solidFill>
              </a:rPr>
              <a:t> to avg_vote, since that is the target value we want to predict. We then chose several </a:t>
            </a:r>
            <a:r>
              <a:rPr b="1" lang="en">
                <a:solidFill>
                  <a:schemeClr val="dk1"/>
                </a:solidFill>
              </a:rPr>
              <a:t>independent variables</a:t>
            </a:r>
            <a:r>
              <a:rPr lang="en">
                <a:solidFill>
                  <a:schemeClr val="dk1"/>
                </a:solidFill>
              </a:rPr>
              <a:t> to include in the model: duration, critics_vote, total_votes, year, public_vote, and genre. These features were selected because they are likely to have a significant impact on how a movie is rated, based on factors such as movie  length, audience reception, and popularity.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We also specified a </a:t>
            </a:r>
            <a:r>
              <a:rPr b="1" lang="en">
                <a:solidFill>
                  <a:schemeClr val="dk1"/>
                </a:solidFill>
              </a:rPr>
              <a:t>Job ID</a:t>
            </a:r>
            <a:r>
              <a:rPr lang="en">
                <a:solidFill>
                  <a:schemeClr val="dk1"/>
                </a:solidFill>
              </a:rPr>
              <a:t>, which we named </a:t>
            </a:r>
            <a:r>
              <a:rPr b="1" lang="en">
                <a:solidFill>
                  <a:schemeClr val="dk1"/>
                </a:solidFill>
              </a:rPr>
              <a:t>film_tv_movies_ml</a:t>
            </a:r>
            <a:r>
              <a:rPr lang="en">
                <a:solidFill>
                  <a:schemeClr val="dk1"/>
                </a:solidFill>
              </a:rPr>
              <a:t>, to uniquely identify this machine learning job in the system. After reviewing the job configuration, we created and ran the job. This triggered the machine learning model to start processing the dataset, learning from the relationships between the selected features and the average movie ratings. With this step, we now had a trained regression model that was ready to evaluate its predictive performance.</a:t>
            </a:r>
            <a:endParaRPr>
              <a:solidFill>
                <a:schemeClr val="dk1"/>
              </a:solidFill>
            </a:endParaRPr>
          </a:p>
          <a:p>
            <a:pPr indent="0" lvl="0" marL="0" rtl="0" algn="l">
              <a:spcBef>
                <a:spcPts val="1200"/>
              </a:spcBef>
              <a:spcAft>
                <a:spcPts val="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31b441ad9a1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31b441ad9a1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Step 4, the focus is on evaluating the performance of our regression model, which we created in the previous step. To assess how well the model is predicting average movie ratings we looked at several key metrics that provide insight into its accuracy. The first metric we checked is the </a:t>
            </a:r>
            <a:r>
              <a:rPr b="1" lang="en">
                <a:solidFill>
                  <a:schemeClr val="dk1"/>
                </a:solidFill>
              </a:rPr>
              <a:t>Root Mean Squared Error (RMSE)</a:t>
            </a:r>
            <a:r>
              <a:rPr lang="en">
                <a:solidFill>
                  <a:schemeClr val="dk1"/>
                </a:solidFill>
              </a:rPr>
              <a:t>.. A lower RMSE value indicates better model performance, as it means the predicted ratings are closer to the true ratings.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Next, we examined the </a:t>
            </a:r>
            <a:r>
              <a:rPr b="1" lang="en">
                <a:solidFill>
                  <a:schemeClr val="dk1"/>
                </a:solidFill>
              </a:rPr>
              <a:t>R² (Coefficient of Determination)</a:t>
            </a:r>
            <a:r>
              <a:rPr lang="en">
                <a:solidFill>
                  <a:schemeClr val="dk1"/>
                </a:solidFill>
              </a:rPr>
              <a:t>, which I will go into depth in the next slide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We also looked at the </a:t>
            </a:r>
            <a:r>
              <a:rPr b="1" lang="en">
                <a:solidFill>
                  <a:schemeClr val="dk1"/>
                </a:solidFill>
              </a:rPr>
              <a:t>scatterplot matrix</a:t>
            </a:r>
            <a:r>
              <a:rPr lang="en">
                <a:solidFill>
                  <a:schemeClr val="dk1"/>
                </a:solidFill>
              </a:rPr>
              <a:t>, which visually shows the correlation between actual and predicted values, as well as how well the model fits the data</a:t>
            </a:r>
            <a:endParaRPr>
              <a:solidFill>
                <a:schemeClr val="dk1"/>
              </a:solidFill>
            </a:endParaRPr>
          </a:p>
          <a:p>
            <a:pPr indent="0" lvl="0" marL="0" rtl="0" algn="l">
              <a:spcBef>
                <a:spcPts val="1200"/>
              </a:spcBef>
              <a:spcAft>
                <a:spcPts val="0"/>
              </a:spcAft>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50" name="Shape 50"/>
        <p:cNvGrpSpPr/>
        <p:nvPr/>
      </p:nvGrpSpPr>
      <p:grpSpPr>
        <a:xfrm>
          <a:off x="0" y="0"/>
          <a:ext cx="0" cy="0"/>
          <a:chOff x="0" y="0"/>
          <a:chExt cx="0" cy="0"/>
        </a:xfrm>
      </p:grpSpPr>
      <p:sp>
        <p:nvSpPr>
          <p:cNvPr id="51" name="Google Shape;51;p13"/>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1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3"/>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 name="Google Shape;54;p13"/>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5" name="Google Shape;55;p13"/>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6" name="Google Shape;56;p13"/>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7" name="Google Shape;57;p13"/>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8" name="Google Shape;58;p13"/>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14"/>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2" name="Google Shape;62;p14"/>
          <p:cNvSpPr/>
          <p:nvPr>
            <p:ph idx="2" type="pic"/>
          </p:nvPr>
        </p:nvSpPr>
        <p:spPr>
          <a:xfrm>
            <a:off x="4992024" y="1152775"/>
            <a:ext cx="3840300" cy="3416400"/>
          </a:xfrm>
          <a:prstGeom prst="rect">
            <a:avLst/>
          </a:prstGeom>
          <a:noFill/>
          <a:ln>
            <a:noFill/>
          </a:ln>
        </p:spPr>
      </p:sp>
      <p:sp>
        <p:nvSpPr>
          <p:cNvPr id="63" name="Google Shape;63;p1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64" name="Shape 64"/>
        <p:cNvGrpSpPr/>
        <p:nvPr/>
      </p:nvGrpSpPr>
      <p:grpSpPr>
        <a:xfrm>
          <a:off x="0" y="0"/>
          <a:ext cx="0" cy="0"/>
          <a:chOff x="0" y="0"/>
          <a:chExt cx="0" cy="0"/>
        </a:xfrm>
      </p:grpSpPr>
      <p:sp>
        <p:nvSpPr>
          <p:cNvPr id="65" name="Google Shape;65;p1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6" name="Google Shape;66;p15"/>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7" name="Google Shape;67;p15"/>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8" name="Google Shape;68;p15"/>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9" name="Google Shape;69;p1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0" name="Google Shape;70;p1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71" name="Shape 71"/>
        <p:cNvGrpSpPr/>
        <p:nvPr/>
      </p:nvGrpSpPr>
      <p:grpSpPr>
        <a:xfrm>
          <a:off x="0" y="0"/>
          <a:ext cx="0" cy="0"/>
          <a:chOff x="0" y="0"/>
          <a:chExt cx="0" cy="0"/>
        </a:xfrm>
      </p:grpSpPr>
      <p:sp>
        <p:nvSpPr>
          <p:cNvPr id="72" name="Google Shape;72;p1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16"/>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4" name="Google Shape;74;p16"/>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5" name="Google Shape;75;p16"/>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6" name="Google Shape;76;p16"/>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7" name="Google Shape;77;p1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8" name="Google Shape;78;p1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9" name="Google Shape;79;p1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80" name="Shape 80"/>
        <p:cNvGrpSpPr/>
        <p:nvPr/>
      </p:nvGrpSpPr>
      <p:grpSpPr>
        <a:xfrm>
          <a:off x="0" y="0"/>
          <a:ext cx="0" cy="0"/>
          <a:chOff x="0" y="0"/>
          <a:chExt cx="0" cy="0"/>
        </a:xfrm>
      </p:grpSpPr>
      <p:sp>
        <p:nvSpPr>
          <p:cNvPr id="81" name="Google Shape;81;p1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2" name="Google Shape;82;p17"/>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3" name="Google Shape;83;p17"/>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4" name="Google Shape;84;p17"/>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5" name="Google Shape;85;p17"/>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6" name="Google Shape;86;p17"/>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7" name="Google Shape;87;p1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8" name="Google Shape;88;p1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9" name="Google Shape;89;p1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0" name="Google Shape;90;p1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1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4" name="Google Shape;94;p1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95" name="Shape 95"/>
        <p:cNvGrpSpPr/>
        <p:nvPr/>
      </p:nvGrpSpPr>
      <p:grpSpPr>
        <a:xfrm>
          <a:off x="0" y="0"/>
          <a:ext cx="0" cy="0"/>
          <a:chOff x="0" y="0"/>
          <a:chExt cx="0" cy="0"/>
        </a:xfrm>
      </p:grpSpPr>
      <p:sp>
        <p:nvSpPr>
          <p:cNvPr id="96" name="Google Shape;96;p19"/>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7" name="Google Shape;97;p19"/>
          <p:cNvSpPr/>
          <p:nvPr>
            <p:ph idx="2" type="pic"/>
          </p:nvPr>
        </p:nvSpPr>
        <p:spPr>
          <a:xfrm>
            <a:off x="4804825" y="1133300"/>
            <a:ext cx="4027500" cy="2392800"/>
          </a:xfrm>
          <a:prstGeom prst="rect">
            <a:avLst/>
          </a:prstGeom>
          <a:noFill/>
          <a:ln>
            <a:noFill/>
          </a:ln>
        </p:spPr>
      </p:sp>
      <p:sp>
        <p:nvSpPr>
          <p:cNvPr id="98" name="Google Shape;98;p19"/>
          <p:cNvSpPr/>
          <p:nvPr>
            <p:ph idx="3" type="pic"/>
          </p:nvPr>
        </p:nvSpPr>
        <p:spPr>
          <a:xfrm>
            <a:off x="311725" y="1133300"/>
            <a:ext cx="4027500" cy="2392800"/>
          </a:xfrm>
          <a:prstGeom prst="rect">
            <a:avLst/>
          </a:prstGeom>
          <a:noFill/>
          <a:ln>
            <a:noFill/>
          </a:ln>
        </p:spPr>
      </p:sp>
      <p:sp>
        <p:nvSpPr>
          <p:cNvPr id="99" name="Google Shape;99;p19"/>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0" name="Google Shape;100;p1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1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03" name="Google Shape;103;p1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04" name="Shape 104"/>
        <p:cNvGrpSpPr/>
        <p:nvPr/>
      </p:nvGrpSpPr>
      <p:grpSpPr>
        <a:xfrm>
          <a:off x="0" y="0"/>
          <a:ext cx="0" cy="0"/>
          <a:chOff x="0" y="0"/>
          <a:chExt cx="0" cy="0"/>
        </a:xfrm>
      </p:grpSpPr>
      <p:sp>
        <p:nvSpPr>
          <p:cNvPr id="105" name="Google Shape;105;p20"/>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6" name="Google Shape;106;p20"/>
          <p:cNvSpPr/>
          <p:nvPr>
            <p:ph idx="2" type="pic"/>
          </p:nvPr>
        </p:nvSpPr>
        <p:spPr>
          <a:xfrm>
            <a:off x="6205225" y="1128325"/>
            <a:ext cx="2627100" cy="2273100"/>
          </a:xfrm>
          <a:prstGeom prst="rect">
            <a:avLst/>
          </a:prstGeom>
          <a:noFill/>
          <a:ln>
            <a:noFill/>
          </a:ln>
        </p:spPr>
      </p:sp>
      <p:sp>
        <p:nvSpPr>
          <p:cNvPr id="107" name="Google Shape;107;p20"/>
          <p:cNvSpPr/>
          <p:nvPr>
            <p:ph idx="3" type="pic"/>
          </p:nvPr>
        </p:nvSpPr>
        <p:spPr>
          <a:xfrm>
            <a:off x="311725" y="1128325"/>
            <a:ext cx="2627100" cy="2273100"/>
          </a:xfrm>
          <a:prstGeom prst="rect">
            <a:avLst/>
          </a:prstGeom>
          <a:noFill/>
          <a:ln>
            <a:noFill/>
          </a:ln>
        </p:spPr>
      </p:sp>
      <p:sp>
        <p:nvSpPr>
          <p:cNvPr id="108" name="Google Shape;108;p20"/>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9" name="Google Shape;109;p20"/>
          <p:cNvSpPr/>
          <p:nvPr>
            <p:ph idx="5" type="pic"/>
          </p:nvPr>
        </p:nvSpPr>
        <p:spPr>
          <a:xfrm>
            <a:off x="3255250" y="1128325"/>
            <a:ext cx="2627100" cy="2273100"/>
          </a:xfrm>
          <a:prstGeom prst="rect">
            <a:avLst/>
          </a:prstGeom>
          <a:noFill/>
          <a:ln>
            <a:noFill/>
          </a:ln>
        </p:spPr>
      </p:sp>
      <p:sp>
        <p:nvSpPr>
          <p:cNvPr id="110" name="Google Shape;110;p20"/>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1" name="Google Shape;111;p2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2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4" name="Google Shape;114;p2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5" name="Google Shape;115;p2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16" name="Shape 116"/>
        <p:cNvGrpSpPr/>
        <p:nvPr/>
      </p:nvGrpSpPr>
      <p:grpSpPr>
        <a:xfrm>
          <a:off x="0" y="0"/>
          <a:ext cx="0" cy="0"/>
          <a:chOff x="0" y="0"/>
          <a:chExt cx="0" cy="0"/>
        </a:xfrm>
      </p:grpSpPr>
      <p:sp>
        <p:nvSpPr>
          <p:cNvPr id="117" name="Google Shape;117;p21"/>
          <p:cNvSpPr/>
          <p:nvPr>
            <p:ph idx="2" type="pic"/>
          </p:nvPr>
        </p:nvSpPr>
        <p:spPr>
          <a:xfrm>
            <a:off x="311700" y="445025"/>
            <a:ext cx="8520600" cy="4218300"/>
          </a:xfrm>
          <a:prstGeom prst="rect">
            <a:avLst/>
          </a:prstGeom>
          <a:noFill/>
          <a:ln>
            <a:noFill/>
          </a:ln>
        </p:spPr>
      </p:sp>
      <p:sp>
        <p:nvSpPr>
          <p:cNvPr id="118" name="Google Shape;118;p2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19" name="Shape 119"/>
        <p:cNvGrpSpPr/>
        <p:nvPr/>
      </p:nvGrpSpPr>
      <p:grpSpPr>
        <a:xfrm>
          <a:off x="0" y="0"/>
          <a:ext cx="0" cy="0"/>
          <a:chOff x="0" y="0"/>
          <a:chExt cx="0" cy="0"/>
        </a:xfrm>
      </p:grpSpPr>
      <p:sp>
        <p:nvSpPr>
          <p:cNvPr id="120" name="Google Shape;120;p2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22"/>
          <p:cNvSpPr/>
          <p:nvPr>
            <p:ph idx="2" type="pic"/>
          </p:nvPr>
        </p:nvSpPr>
        <p:spPr>
          <a:xfrm>
            <a:off x="3389600" y="118913"/>
            <a:ext cx="1643700" cy="1535100"/>
          </a:xfrm>
          <a:prstGeom prst="rect">
            <a:avLst/>
          </a:prstGeom>
          <a:noFill/>
          <a:ln>
            <a:noFill/>
          </a:ln>
        </p:spPr>
      </p:sp>
      <p:sp>
        <p:nvSpPr>
          <p:cNvPr id="122" name="Google Shape;122;p22"/>
          <p:cNvSpPr/>
          <p:nvPr>
            <p:ph idx="3" type="pic"/>
          </p:nvPr>
        </p:nvSpPr>
        <p:spPr>
          <a:xfrm>
            <a:off x="5195935" y="118913"/>
            <a:ext cx="1643700" cy="1535100"/>
          </a:xfrm>
          <a:prstGeom prst="rect">
            <a:avLst/>
          </a:prstGeom>
          <a:noFill/>
          <a:ln>
            <a:noFill/>
          </a:ln>
        </p:spPr>
      </p:sp>
      <p:sp>
        <p:nvSpPr>
          <p:cNvPr id="123" name="Google Shape;123;p22"/>
          <p:cNvSpPr/>
          <p:nvPr>
            <p:ph idx="4" type="pic"/>
          </p:nvPr>
        </p:nvSpPr>
        <p:spPr>
          <a:xfrm>
            <a:off x="7002270" y="118913"/>
            <a:ext cx="1643700" cy="1535100"/>
          </a:xfrm>
          <a:prstGeom prst="rect">
            <a:avLst/>
          </a:prstGeom>
          <a:noFill/>
          <a:ln>
            <a:noFill/>
          </a:ln>
        </p:spPr>
      </p:sp>
      <p:sp>
        <p:nvSpPr>
          <p:cNvPr id="124" name="Google Shape;124;p22"/>
          <p:cNvSpPr/>
          <p:nvPr>
            <p:ph idx="5" type="pic"/>
          </p:nvPr>
        </p:nvSpPr>
        <p:spPr>
          <a:xfrm>
            <a:off x="3389588" y="1804212"/>
            <a:ext cx="1643700" cy="1535100"/>
          </a:xfrm>
          <a:prstGeom prst="rect">
            <a:avLst/>
          </a:prstGeom>
          <a:noFill/>
          <a:ln>
            <a:noFill/>
          </a:ln>
        </p:spPr>
      </p:sp>
      <p:sp>
        <p:nvSpPr>
          <p:cNvPr id="125" name="Google Shape;125;p22"/>
          <p:cNvSpPr/>
          <p:nvPr>
            <p:ph idx="6" type="pic"/>
          </p:nvPr>
        </p:nvSpPr>
        <p:spPr>
          <a:xfrm>
            <a:off x="5195922" y="1804212"/>
            <a:ext cx="1643700" cy="1535100"/>
          </a:xfrm>
          <a:prstGeom prst="rect">
            <a:avLst/>
          </a:prstGeom>
          <a:noFill/>
          <a:ln>
            <a:noFill/>
          </a:ln>
        </p:spPr>
      </p:sp>
      <p:sp>
        <p:nvSpPr>
          <p:cNvPr id="126" name="Google Shape;126;p22"/>
          <p:cNvSpPr/>
          <p:nvPr>
            <p:ph idx="7" type="pic"/>
          </p:nvPr>
        </p:nvSpPr>
        <p:spPr>
          <a:xfrm>
            <a:off x="7002257" y="1804212"/>
            <a:ext cx="1643700" cy="1535100"/>
          </a:xfrm>
          <a:prstGeom prst="rect">
            <a:avLst/>
          </a:prstGeom>
          <a:noFill/>
          <a:ln>
            <a:noFill/>
          </a:ln>
        </p:spPr>
      </p:sp>
      <p:sp>
        <p:nvSpPr>
          <p:cNvPr id="127" name="Google Shape;127;p2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22"/>
          <p:cNvSpPr/>
          <p:nvPr>
            <p:ph idx="8" type="pic"/>
          </p:nvPr>
        </p:nvSpPr>
        <p:spPr>
          <a:xfrm>
            <a:off x="3389588" y="3489487"/>
            <a:ext cx="1643700" cy="1535100"/>
          </a:xfrm>
          <a:prstGeom prst="rect">
            <a:avLst/>
          </a:prstGeom>
          <a:noFill/>
          <a:ln>
            <a:noFill/>
          </a:ln>
        </p:spPr>
      </p:sp>
      <p:sp>
        <p:nvSpPr>
          <p:cNvPr id="129" name="Google Shape;129;p22"/>
          <p:cNvSpPr/>
          <p:nvPr>
            <p:ph idx="9" type="pic"/>
          </p:nvPr>
        </p:nvSpPr>
        <p:spPr>
          <a:xfrm>
            <a:off x="5195922" y="3489487"/>
            <a:ext cx="1643700" cy="1535100"/>
          </a:xfrm>
          <a:prstGeom prst="rect">
            <a:avLst/>
          </a:prstGeom>
          <a:noFill/>
          <a:ln>
            <a:noFill/>
          </a:ln>
        </p:spPr>
      </p:sp>
      <p:sp>
        <p:nvSpPr>
          <p:cNvPr id="130" name="Google Shape;130;p2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CUSTOM">
    <p:spTree>
      <p:nvGrpSpPr>
        <p:cNvPr id="131" name="Shape 131"/>
        <p:cNvGrpSpPr/>
        <p:nvPr/>
      </p:nvGrpSpPr>
      <p:grpSpPr>
        <a:xfrm>
          <a:off x="0" y="0"/>
          <a:ext cx="0" cy="0"/>
          <a:chOff x="0" y="0"/>
          <a:chExt cx="0" cy="0"/>
        </a:xfrm>
      </p:grpSpPr>
      <p:pic>
        <p:nvPicPr>
          <p:cNvPr descr="Abstract background." id="132" name="Google Shape;132;p23"/>
          <p:cNvPicPr preferRelativeResize="0"/>
          <p:nvPr/>
        </p:nvPicPr>
        <p:blipFill>
          <a:blip r:embed="rId2">
            <a:alphaModFix amt="85000"/>
          </a:blip>
          <a:stretch>
            <a:fillRect/>
          </a:stretch>
        </p:blipFill>
        <p:spPr>
          <a:xfrm>
            <a:off x="0" y="0"/>
            <a:ext cx="9144000" cy="5143500"/>
          </a:xfrm>
          <a:prstGeom prst="rect">
            <a:avLst/>
          </a:prstGeom>
          <a:noFill/>
          <a:ln>
            <a:noFill/>
          </a:ln>
        </p:spPr>
      </p:pic>
      <p:sp>
        <p:nvSpPr>
          <p:cNvPr id="133" name="Google Shape;133;p23"/>
          <p:cNvSpPr txBox="1"/>
          <p:nvPr>
            <p:ph type="title"/>
          </p:nvPr>
        </p:nvSpPr>
        <p:spPr>
          <a:xfrm>
            <a:off x="80350" y="102275"/>
            <a:ext cx="8835000" cy="262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7200"/>
              <a:buFont typeface="Work Sans"/>
              <a:buNone/>
              <a:defRPr/>
            </a:lvl1pPr>
            <a:lvl2pPr lvl="1">
              <a:lnSpc>
                <a:spcPct val="80000"/>
              </a:lnSpc>
              <a:spcBef>
                <a:spcPts val="0"/>
              </a:spcBef>
              <a:spcAft>
                <a:spcPts val="0"/>
              </a:spcAft>
              <a:buClr>
                <a:schemeClr val="lt1"/>
              </a:buClr>
              <a:buSzPts val="7200"/>
              <a:buFont typeface="Work Sans"/>
              <a:buNone/>
              <a:defRPr sz="7200">
                <a:solidFill>
                  <a:schemeClr val="lt1"/>
                </a:solidFill>
              </a:defRPr>
            </a:lvl2pPr>
            <a:lvl3pPr lvl="2">
              <a:lnSpc>
                <a:spcPct val="80000"/>
              </a:lnSpc>
              <a:spcBef>
                <a:spcPts val="0"/>
              </a:spcBef>
              <a:spcAft>
                <a:spcPts val="0"/>
              </a:spcAft>
              <a:buClr>
                <a:schemeClr val="lt1"/>
              </a:buClr>
              <a:buSzPts val="7200"/>
              <a:buFont typeface="Work Sans"/>
              <a:buNone/>
              <a:defRPr sz="7200">
                <a:solidFill>
                  <a:schemeClr val="lt1"/>
                </a:solidFill>
              </a:defRPr>
            </a:lvl3pPr>
            <a:lvl4pPr lvl="3">
              <a:lnSpc>
                <a:spcPct val="80000"/>
              </a:lnSpc>
              <a:spcBef>
                <a:spcPts val="0"/>
              </a:spcBef>
              <a:spcAft>
                <a:spcPts val="0"/>
              </a:spcAft>
              <a:buClr>
                <a:schemeClr val="lt1"/>
              </a:buClr>
              <a:buSzPts val="7200"/>
              <a:buFont typeface="Work Sans"/>
              <a:buNone/>
              <a:defRPr sz="7200">
                <a:solidFill>
                  <a:schemeClr val="lt1"/>
                </a:solidFill>
              </a:defRPr>
            </a:lvl4pPr>
            <a:lvl5pPr lvl="4">
              <a:lnSpc>
                <a:spcPct val="80000"/>
              </a:lnSpc>
              <a:spcBef>
                <a:spcPts val="0"/>
              </a:spcBef>
              <a:spcAft>
                <a:spcPts val="0"/>
              </a:spcAft>
              <a:buClr>
                <a:schemeClr val="lt1"/>
              </a:buClr>
              <a:buSzPts val="7200"/>
              <a:buFont typeface="Work Sans"/>
              <a:buNone/>
              <a:defRPr sz="7200">
                <a:solidFill>
                  <a:schemeClr val="lt1"/>
                </a:solidFill>
              </a:defRPr>
            </a:lvl5pPr>
            <a:lvl6pPr lvl="5">
              <a:lnSpc>
                <a:spcPct val="80000"/>
              </a:lnSpc>
              <a:spcBef>
                <a:spcPts val="0"/>
              </a:spcBef>
              <a:spcAft>
                <a:spcPts val="0"/>
              </a:spcAft>
              <a:buClr>
                <a:schemeClr val="lt1"/>
              </a:buClr>
              <a:buSzPts val="7200"/>
              <a:buFont typeface="Work Sans"/>
              <a:buNone/>
              <a:defRPr sz="7200">
                <a:solidFill>
                  <a:schemeClr val="lt1"/>
                </a:solidFill>
              </a:defRPr>
            </a:lvl6pPr>
            <a:lvl7pPr lvl="6">
              <a:lnSpc>
                <a:spcPct val="80000"/>
              </a:lnSpc>
              <a:spcBef>
                <a:spcPts val="0"/>
              </a:spcBef>
              <a:spcAft>
                <a:spcPts val="0"/>
              </a:spcAft>
              <a:buClr>
                <a:schemeClr val="lt1"/>
              </a:buClr>
              <a:buSzPts val="7200"/>
              <a:buFont typeface="Work Sans"/>
              <a:buNone/>
              <a:defRPr sz="7200">
                <a:solidFill>
                  <a:schemeClr val="lt1"/>
                </a:solidFill>
              </a:defRPr>
            </a:lvl7pPr>
            <a:lvl8pPr lvl="7">
              <a:lnSpc>
                <a:spcPct val="80000"/>
              </a:lnSpc>
              <a:spcBef>
                <a:spcPts val="0"/>
              </a:spcBef>
              <a:spcAft>
                <a:spcPts val="0"/>
              </a:spcAft>
              <a:buClr>
                <a:schemeClr val="lt1"/>
              </a:buClr>
              <a:buSzPts val="7200"/>
              <a:buFont typeface="Work Sans"/>
              <a:buNone/>
              <a:defRPr sz="7200">
                <a:solidFill>
                  <a:schemeClr val="lt1"/>
                </a:solidFill>
              </a:defRPr>
            </a:lvl8pPr>
            <a:lvl9pPr lvl="8">
              <a:lnSpc>
                <a:spcPct val="80000"/>
              </a:lnSpc>
              <a:spcBef>
                <a:spcPts val="0"/>
              </a:spcBef>
              <a:spcAft>
                <a:spcPts val="0"/>
              </a:spcAft>
              <a:buClr>
                <a:schemeClr val="lt1"/>
              </a:buClr>
              <a:buSzPts val="7200"/>
              <a:buFont typeface="Work Sans"/>
              <a:buNone/>
              <a:defRPr sz="7200">
                <a:solidFill>
                  <a:schemeClr val="lt1"/>
                </a:solidFill>
              </a:defRPr>
            </a:lvl9pPr>
          </a:lstStyle>
          <a:p/>
        </p:txBody>
      </p:sp>
      <p:sp>
        <p:nvSpPr>
          <p:cNvPr id="134" name="Google Shape;134;p23"/>
          <p:cNvSpPr/>
          <p:nvPr>
            <p:ph idx="2" type="pic"/>
          </p:nvPr>
        </p:nvSpPr>
        <p:spPr>
          <a:xfrm>
            <a:off x="0" y="2936025"/>
            <a:ext cx="9144000" cy="1344000"/>
          </a:xfrm>
          <a:prstGeom prst="rect">
            <a:avLst/>
          </a:prstGeom>
          <a:noFill/>
          <a:ln>
            <a:noFill/>
          </a:ln>
        </p:spPr>
      </p:sp>
      <p:sp>
        <p:nvSpPr>
          <p:cNvPr id="135" name="Google Shape;135;p23"/>
          <p:cNvSpPr txBox="1"/>
          <p:nvPr>
            <p:ph idx="1" type="subTitle"/>
          </p:nvPr>
        </p:nvSpPr>
        <p:spPr>
          <a:xfrm>
            <a:off x="135589" y="4400125"/>
            <a:ext cx="2137500" cy="4494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800"/>
              <a:buFont typeface="Work Sans Medium"/>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23"/>
          <p:cNvSpPr txBox="1"/>
          <p:nvPr>
            <p:ph idx="3" type="subTitle"/>
          </p:nvPr>
        </p:nvSpPr>
        <p:spPr>
          <a:xfrm>
            <a:off x="3100296" y="4400125"/>
            <a:ext cx="2137500" cy="4494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800"/>
              <a:buFont typeface="Work Sans Medium"/>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7" name="Google Shape;137;p23"/>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p:cSld name="CUSTOM_1">
    <p:spTree>
      <p:nvGrpSpPr>
        <p:cNvPr id="138" name="Shape 138"/>
        <p:cNvGrpSpPr/>
        <p:nvPr/>
      </p:nvGrpSpPr>
      <p:grpSpPr>
        <a:xfrm>
          <a:off x="0" y="0"/>
          <a:ext cx="0" cy="0"/>
          <a:chOff x="0" y="0"/>
          <a:chExt cx="0" cy="0"/>
        </a:xfrm>
      </p:grpSpPr>
      <p:pic>
        <p:nvPicPr>
          <p:cNvPr descr="Abstract background." id="139" name="Google Shape;139;p24"/>
          <p:cNvPicPr preferRelativeResize="0"/>
          <p:nvPr/>
        </p:nvPicPr>
        <p:blipFill>
          <a:blip r:embed="rId2">
            <a:alphaModFix amt="80000"/>
          </a:blip>
          <a:stretch>
            <a:fillRect/>
          </a:stretch>
        </p:blipFill>
        <p:spPr>
          <a:xfrm rot="10800000">
            <a:off x="0" y="0"/>
            <a:ext cx="9144000" cy="5143500"/>
          </a:xfrm>
          <a:prstGeom prst="rect">
            <a:avLst/>
          </a:prstGeom>
          <a:noFill/>
          <a:ln>
            <a:noFill/>
          </a:ln>
        </p:spPr>
      </p:pic>
      <p:sp>
        <p:nvSpPr>
          <p:cNvPr id="140" name="Google Shape;140;p24"/>
          <p:cNvSpPr/>
          <p:nvPr>
            <p:ph idx="2" type="pic"/>
          </p:nvPr>
        </p:nvSpPr>
        <p:spPr>
          <a:xfrm>
            <a:off x="4634650" y="7375"/>
            <a:ext cx="4509300" cy="5143500"/>
          </a:xfrm>
          <a:prstGeom prst="rect">
            <a:avLst/>
          </a:prstGeom>
          <a:noFill/>
          <a:ln>
            <a:noFill/>
          </a:ln>
        </p:spPr>
      </p:sp>
      <p:sp>
        <p:nvSpPr>
          <p:cNvPr id="141" name="Google Shape;141;p24"/>
          <p:cNvSpPr txBox="1"/>
          <p:nvPr>
            <p:ph type="title"/>
          </p:nvPr>
        </p:nvSpPr>
        <p:spPr>
          <a:xfrm>
            <a:off x="118775" y="390949"/>
            <a:ext cx="4395900" cy="2106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42" name="Google Shape;142;p24"/>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143" name="Google Shape;143;p24"/>
          <p:cNvSpPr txBox="1"/>
          <p:nvPr>
            <p:ph idx="3" type="body"/>
          </p:nvPr>
        </p:nvSpPr>
        <p:spPr>
          <a:xfrm>
            <a:off x="120975" y="3104000"/>
            <a:ext cx="4395900" cy="1752600"/>
          </a:xfrm>
          <a:prstGeom prst="rect">
            <a:avLst/>
          </a:prstGeom>
        </p:spPr>
        <p:txBody>
          <a:bodyPr anchorCtr="0" anchor="b" bIns="91425" lIns="91425" spcFirstLastPara="1" rIns="91425" wrap="square" tIns="91425">
            <a:noAutofit/>
          </a:bodyPr>
          <a:lstStyle>
            <a:lvl1pPr indent="-317500" lvl="0" marL="457200">
              <a:spcBef>
                <a:spcPts val="0"/>
              </a:spcBef>
              <a:spcAft>
                <a:spcPts val="0"/>
              </a:spcAft>
              <a:buClr>
                <a:schemeClr val="lt1"/>
              </a:buClr>
              <a:buSzPts val="1400"/>
              <a:buFont typeface="Work Sans"/>
              <a:buChar char="●"/>
              <a:defRPr/>
            </a:lvl1pPr>
            <a:lvl2pPr indent="-317500" lvl="1" marL="914400">
              <a:spcBef>
                <a:spcPts val="0"/>
              </a:spcBef>
              <a:spcAft>
                <a:spcPts val="0"/>
              </a:spcAft>
              <a:buClr>
                <a:schemeClr val="lt1"/>
              </a:buClr>
              <a:buSzPts val="1400"/>
              <a:buFont typeface="Work Sans"/>
              <a:buChar char="○"/>
              <a:defRPr/>
            </a:lvl2pPr>
            <a:lvl3pPr indent="-317500" lvl="2" marL="1371600">
              <a:spcBef>
                <a:spcPts val="0"/>
              </a:spcBef>
              <a:spcAft>
                <a:spcPts val="0"/>
              </a:spcAft>
              <a:buClr>
                <a:schemeClr val="lt1"/>
              </a:buClr>
              <a:buSzPts val="1400"/>
              <a:buFont typeface="Work Sans"/>
              <a:buChar char="■"/>
              <a:defRPr/>
            </a:lvl3pPr>
            <a:lvl4pPr indent="-317500" lvl="3" marL="1828800">
              <a:spcBef>
                <a:spcPts val="0"/>
              </a:spcBef>
              <a:spcAft>
                <a:spcPts val="0"/>
              </a:spcAft>
              <a:buClr>
                <a:schemeClr val="lt1"/>
              </a:buClr>
              <a:buSzPts val="1400"/>
              <a:buFont typeface="Work Sans"/>
              <a:buChar char="●"/>
              <a:defRPr/>
            </a:lvl4pPr>
            <a:lvl5pPr indent="-317500" lvl="4" marL="2286000">
              <a:spcBef>
                <a:spcPts val="0"/>
              </a:spcBef>
              <a:spcAft>
                <a:spcPts val="0"/>
              </a:spcAft>
              <a:buClr>
                <a:schemeClr val="lt1"/>
              </a:buClr>
              <a:buSzPts val="1400"/>
              <a:buFont typeface="Work Sans"/>
              <a:buChar char="○"/>
              <a:defRPr/>
            </a:lvl5pPr>
            <a:lvl6pPr indent="-317500" lvl="5" marL="2743200">
              <a:spcBef>
                <a:spcPts val="0"/>
              </a:spcBef>
              <a:spcAft>
                <a:spcPts val="0"/>
              </a:spcAft>
              <a:buClr>
                <a:schemeClr val="lt1"/>
              </a:buClr>
              <a:buSzPts val="1400"/>
              <a:buFont typeface="Work Sans"/>
              <a:buChar char="■"/>
              <a:defRPr/>
            </a:lvl6pPr>
            <a:lvl7pPr indent="-317500" lvl="6" marL="3200400">
              <a:spcBef>
                <a:spcPts val="0"/>
              </a:spcBef>
              <a:spcAft>
                <a:spcPts val="0"/>
              </a:spcAft>
              <a:buClr>
                <a:schemeClr val="lt1"/>
              </a:buClr>
              <a:buSzPts val="1400"/>
              <a:buFont typeface="Work Sans"/>
              <a:buChar char="●"/>
              <a:defRPr/>
            </a:lvl7pPr>
            <a:lvl8pPr indent="-317500" lvl="7" marL="3657600">
              <a:spcBef>
                <a:spcPts val="0"/>
              </a:spcBef>
              <a:spcAft>
                <a:spcPts val="0"/>
              </a:spcAft>
              <a:buClr>
                <a:schemeClr val="lt1"/>
              </a:buClr>
              <a:buSzPts val="1400"/>
              <a:buFont typeface="Work Sans"/>
              <a:buChar char="○"/>
              <a:defRPr/>
            </a:lvl8pPr>
            <a:lvl9pPr indent="-317500" lvl="8" marL="4114800">
              <a:spcBef>
                <a:spcPts val="0"/>
              </a:spcBef>
              <a:spcAft>
                <a:spcPts val="0"/>
              </a:spcAft>
              <a:buClr>
                <a:schemeClr val="lt1"/>
              </a:buClr>
              <a:buSzPts val="1400"/>
              <a:buFont typeface="Work Sans"/>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2">
  <p:cSld name="CUSTOM_2">
    <p:spTree>
      <p:nvGrpSpPr>
        <p:cNvPr id="144" name="Shape 144"/>
        <p:cNvGrpSpPr/>
        <p:nvPr/>
      </p:nvGrpSpPr>
      <p:grpSpPr>
        <a:xfrm>
          <a:off x="0" y="0"/>
          <a:ext cx="0" cy="0"/>
          <a:chOff x="0" y="0"/>
          <a:chExt cx="0" cy="0"/>
        </a:xfrm>
      </p:grpSpPr>
      <p:pic>
        <p:nvPicPr>
          <p:cNvPr descr="Abstract background." id="145" name="Google Shape;145;p25"/>
          <p:cNvPicPr preferRelativeResize="0"/>
          <p:nvPr/>
        </p:nvPicPr>
        <p:blipFill>
          <a:blip r:embed="rId2">
            <a:alphaModFix amt="85000"/>
          </a:blip>
          <a:stretch>
            <a:fillRect/>
          </a:stretch>
        </p:blipFill>
        <p:spPr>
          <a:xfrm>
            <a:off x="0" y="0"/>
            <a:ext cx="9144000" cy="5143500"/>
          </a:xfrm>
          <a:prstGeom prst="rect">
            <a:avLst/>
          </a:prstGeom>
          <a:noFill/>
          <a:ln>
            <a:noFill/>
          </a:ln>
        </p:spPr>
      </p:pic>
      <p:sp>
        <p:nvSpPr>
          <p:cNvPr id="146" name="Google Shape;146;p25"/>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
        <p:nvSpPr>
          <p:cNvPr id="147" name="Google Shape;147;p25"/>
          <p:cNvSpPr/>
          <p:nvPr>
            <p:ph idx="2" type="pic"/>
          </p:nvPr>
        </p:nvSpPr>
        <p:spPr>
          <a:xfrm>
            <a:off x="0" y="3520300"/>
            <a:ext cx="9144000" cy="1623300"/>
          </a:xfrm>
          <a:prstGeom prst="rect">
            <a:avLst/>
          </a:prstGeom>
          <a:noFill/>
          <a:ln>
            <a:noFill/>
          </a:ln>
        </p:spPr>
      </p:sp>
      <p:sp>
        <p:nvSpPr>
          <p:cNvPr id="148" name="Google Shape;148;p25"/>
          <p:cNvSpPr txBox="1"/>
          <p:nvPr>
            <p:ph type="title"/>
          </p:nvPr>
        </p:nvSpPr>
        <p:spPr>
          <a:xfrm>
            <a:off x="3812425" y="686469"/>
            <a:ext cx="5103000" cy="2651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7200"/>
              <a:buFont typeface="Work Sans"/>
              <a:buNone/>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149" name="Google Shape;149;p25"/>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150" name="Google Shape;150;p25"/>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a:buNone/>
              <a:defRPr sz="800">
                <a:solidFill>
                  <a:schemeClr val="lt1"/>
                </a:solidFill>
              </a:defRPr>
            </a:lvl1pPr>
            <a:lvl2pPr lvl="1">
              <a:buNone/>
              <a:defRPr sz="800">
                <a:solidFill>
                  <a:schemeClr val="lt1"/>
                </a:solidFill>
              </a:defRPr>
            </a:lvl2pPr>
            <a:lvl3pPr lvl="2">
              <a:buNone/>
              <a:defRPr sz="800">
                <a:solidFill>
                  <a:schemeClr val="lt1"/>
                </a:solidFill>
              </a:defRPr>
            </a:lvl3pPr>
            <a:lvl4pPr lvl="3">
              <a:buNone/>
              <a:defRPr sz="800">
                <a:solidFill>
                  <a:schemeClr val="lt1"/>
                </a:solidFill>
              </a:defRPr>
            </a:lvl4pPr>
            <a:lvl5pPr lvl="4">
              <a:buNone/>
              <a:defRPr sz="800">
                <a:solidFill>
                  <a:schemeClr val="lt1"/>
                </a:solidFill>
              </a:defRPr>
            </a:lvl5pPr>
            <a:lvl6pPr lvl="5">
              <a:buNone/>
              <a:defRPr sz="800">
                <a:solidFill>
                  <a:schemeClr val="lt1"/>
                </a:solidFill>
              </a:defRPr>
            </a:lvl6pPr>
            <a:lvl7pPr lvl="6">
              <a:buNone/>
              <a:defRPr sz="800">
                <a:solidFill>
                  <a:schemeClr val="lt1"/>
                </a:solidFill>
              </a:defRPr>
            </a:lvl7pPr>
            <a:lvl8pPr lvl="7">
              <a:buNone/>
              <a:defRPr sz="800">
                <a:solidFill>
                  <a:schemeClr val="lt1"/>
                </a:solidFill>
              </a:defRPr>
            </a:lvl8pPr>
            <a:lvl9pPr lvl="8">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 List">
  <p:cSld name="CUSTOM_2_1">
    <p:spTree>
      <p:nvGrpSpPr>
        <p:cNvPr id="151" name="Shape 151"/>
        <p:cNvGrpSpPr/>
        <p:nvPr/>
      </p:nvGrpSpPr>
      <p:grpSpPr>
        <a:xfrm>
          <a:off x="0" y="0"/>
          <a:ext cx="0" cy="0"/>
          <a:chOff x="0" y="0"/>
          <a:chExt cx="0" cy="0"/>
        </a:xfrm>
      </p:grpSpPr>
      <p:pic>
        <p:nvPicPr>
          <p:cNvPr descr="Abstract background." id="152" name="Google Shape;152;p26"/>
          <p:cNvPicPr preferRelativeResize="0"/>
          <p:nvPr/>
        </p:nvPicPr>
        <p:blipFill>
          <a:blip r:embed="rId2">
            <a:alphaModFix amt="85000"/>
          </a:blip>
          <a:stretch>
            <a:fillRect/>
          </a:stretch>
        </p:blipFill>
        <p:spPr>
          <a:xfrm>
            <a:off x="34" y="0"/>
            <a:ext cx="9143933" cy="5143500"/>
          </a:xfrm>
          <a:prstGeom prst="rect">
            <a:avLst/>
          </a:prstGeom>
          <a:noFill/>
          <a:ln>
            <a:noFill/>
          </a:ln>
        </p:spPr>
      </p:pic>
      <p:sp>
        <p:nvSpPr>
          <p:cNvPr id="153" name="Google Shape;153;p26"/>
          <p:cNvSpPr/>
          <p:nvPr>
            <p:ph idx="2" type="pic"/>
          </p:nvPr>
        </p:nvSpPr>
        <p:spPr>
          <a:xfrm>
            <a:off x="367725" y="2396400"/>
            <a:ext cx="230400" cy="230400"/>
          </a:xfrm>
          <a:prstGeom prst="ellipse">
            <a:avLst/>
          </a:prstGeom>
          <a:noFill/>
          <a:ln>
            <a:noFill/>
          </a:ln>
        </p:spPr>
      </p:sp>
      <p:sp>
        <p:nvSpPr>
          <p:cNvPr id="154" name="Google Shape;154;p26"/>
          <p:cNvSpPr/>
          <p:nvPr>
            <p:ph idx="3" type="pic"/>
          </p:nvPr>
        </p:nvSpPr>
        <p:spPr>
          <a:xfrm>
            <a:off x="2375900" y="2396400"/>
            <a:ext cx="230400" cy="230400"/>
          </a:xfrm>
          <a:prstGeom prst="ellipse">
            <a:avLst/>
          </a:prstGeom>
          <a:noFill/>
          <a:ln>
            <a:noFill/>
          </a:ln>
        </p:spPr>
      </p:sp>
      <p:sp>
        <p:nvSpPr>
          <p:cNvPr id="155" name="Google Shape;155;p26"/>
          <p:cNvSpPr/>
          <p:nvPr>
            <p:ph idx="4" type="pic"/>
          </p:nvPr>
        </p:nvSpPr>
        <p:spPr>
          <a:xfrm>
            <a:off x="4510975" y="2396400"/>
            <a:ext cx="230400" cy="230400"/>
          </a:xfrm>
          <a:prstGeom prst="ellipse">
            <a:avLst/>
          </a:prstGeom>
          <a:noFill/>
          <a:ln>
            <a:noFill/>
          </a:ln>
        </p:spPr>
      </p:sp>
      <p:sp>
        <p:nvSpPr>
          <p:cNvPr id="156" name="Google Shape;156;p26"/>
          <p:cNvSpPr/>
          <p:nvPr>
            <p:ph idx="5" type="pic"/>
          </p:nvPr>
        </p:nvSpPr>
        <p:spPr>
          <a:xfrm>
            <a:off x="6646050" y="2396400"/>
            <a:ext cx="230400" cy="230400"/>
          </a:xfrm>
          <a:prstGeom prst="ellipse">
            <a:avLst/>
          </a:prstGeom>
          <a:noFill/>
          <a:ln>
            <a:noFill/>
          </a:ln>
        </p:spPr>
      </p:sp>
      <p:sp>
        <p:nvSpPr>
          <p:cNvPr id="157" name="Google Shape;157;p26"/>
          <p:cNvSpPr txBox="1"/>
          <p:nvPr>
            <p:ph idx="1" type="subTitle"/>
          </p:nvPr>
        </p:nvSpPr>
        <p:spPr>
          <a:xfrm>
            <a:off x="242125" y="292647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26"/>
          <p:cNvSpPr txBox="1"/>
          <p:nvPr>
            <p:ph type="title"/>
          </p:nvPr>
        </p:nvSpPr>
        <p:spPr>
          <a:xfrm>
            <a:off x="240129" y="1008800"/>
            <a:ext cx="2852100" cy="796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Font typeface="Work Sans"/>
              <a:buNone/>
              <a:defRPr sz="1800"/>
            </a:lvl1pPr>
            <a:lvl2pPr lvl="1">
              <a:spcBef>
                <a:spcPts val="0"/>
              </a:spcBef>
              <a:spcAft>
                <a:spcPts val="0"/>
              </a:spcAft>
              <a:buClr>
                <a:schemeClr val="lt1"/>
              </a:buClr>
              <a:buSzPts val="1800"/>
              <a:buFont typeface="Work Sans"/>
              <a:buNone/>
              <a:defRPr sz="1800">
                <a:solidFill>
                  <a:schemeClr val="lt1"/>
                </a:solidFill>
              </a:defRPr>
            </a:lvl2pPr>
            <a:lvl3pPr lvl="2">
              <a:spcBef>
                <a:spcPts val="0"/>
              </a:spcBef>
              <a:spcAft>
                <a:spcPts val="0"/>
              </a:spcAft>
              <a:buClr>
                <a:schemeClr val="lt1"/>
              </a:buClr>
              <a:buSzPts val="1800"/>
              <a:buFont typeface="Work Sans"/>
              <a:buNone/>
              <a:defRPr sz="1800">
                <a:solidFill>
                  <a:schemeClr val="lt1"/>
                </a:solidFill>
              </a:defRPr>
            </a:lvl3pPr>
            <a:lvl4pPr lvl="3">
              <a:spcBef>
                <a:spcPts val="0"/>
              </a:spcBef>
              <a:spcAft>
                <a:spcPts val="0"/>
              </a:spcAft>
              <a:buClr>
                <a:schemeClr val="lt1"/>
              </a:buClr>
              <a:buSzPts val="1800"/>
              <a:buFont typeface="Work Sans"/>
              <a:buNone/>
              <a:defRPr sz="1800">
                <a:solidFill>
                  <a:schemeClr val="lt1"/>
                </a:solidFill>
              </a:defRPr>
            </a:lvl4pPr>
            <a:lvl5pPr lvl="4">
              <a:spcBef>
                <a:spcPts val="0"/>
              </a:spcBef>
              <a:spcAft>
                <a:spcPts val="0"/>
              </a:spcAft>
              <a:buClr>
                <a:schemeClr val="lt1"/>
              </a:buClr>
              <a:buSzPts val="1800"/>
              <a:buFont typeface="Work Sans"/>
              <a:buNone/>
              <a:defRPr sz="1800">
                <a:solidFill>
                  <a:schemeClr val="lt1"/>
                </a:solidFill>
              </a:defRPr>
            </a:lvl5pPr>
            <a:lvl6pPr lvl="5">
              <a:spcBef>
                <a:spcPts val="0"/>
              </a:spcBef>
              <a:spcAft>
                <a:spcPts val="0"/>
              </a:spcAft>
              <a:buClr>
                <a:schemeClr val="lt1"/>
              </a:buClr>
              <a:buSzPts val="1800"/>
              <a:buFont typeface="Work Sans"/>
              <a:buNone/>
              <a:defRPr sz="1800">
                <a:solidFill>
                  <a:schemeClr val="lt1"/>
                </a:solidFill>
              </a:defRPr>
            </a:lvl6pPr>
            <a:lvl7pPr lvl="6">
              <a:spcBef>
                <a:spcPts val="0"/>
              </a:spcBef>
              <a:spcAft>
                <a:spcPts val="0"/>
              </a:spcAft>
              <a:buClr>
                <a:schemeClr val="lt1"/>
              </a:buClr>
              <a:buSzPts val="1800"/>
              <a:buFont typeface="Work Sans"/>
              <a:buNone/>
              <a:defRPr sz="1800">
                <a:solidFill>
                  <a:schemeClr val="lt1"/>
                </a:solidFill>
              </a:defRPr>
            </a:lvl7pPr>
            <a:lvl8pPr lvl="7">
              <a:spcBef>
                <a:spcPts val="0"/>
              </a:spcBef>
              <a:spcAft>
                <a:spcPts val="0"/>
              </a:spcAft>
              <a:buClr>
                <a:schemeClr val="lt1"/>
              </a:buClr>
              <a:buSzPts val="1800"/>
              <a:buFont typeface="Work Sans"/>
              <a:buNone/>
              <a:defRPr sz="1800">
                <a:solidFill>
                  <a:schemeClr val="lt1"/>
                </a:solidFill>
              </a:defRPr>
            </a:lvl8pPr>
            <a:lvl9pPr lvl="8">
              <a:spcBef>
                <a:spcPts val="0"/>
              </a:spcBef>
              <a:spcAft>
                <a:spcPts val="0"/>
              </a:spcAft>
              <a:buClr>
                <a:schemeClr val="lt1"/>
              </a:buClr>
              <a:buSzPts val="1800"/>
              <a:buFont typeface="Work Sans"/>
              <a:buNone/>
              <a:defRPr sz="1800">
                <a:solidFill>
                  <a:schemeClr val="lt1"/>
                </a:solidFill>
              </a:defRPr>
            </a:lvl9pPr>
          </a:lstStyle>
          <a:p/>
        </p:txBody>
      </p:sp>
      <p:sp>
        <p:nvSpPr>
          <p:cNvPr id="159" name="Google Shape;159;p26"/>
          <p:cNvSpPr txBox="1"/>
          <p:nvPr>
            <p:ph idx="6"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160" name="Google Shape;160;p26"/>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cxnSp>
        <p:nvCxnSpPr>
          <p:cNvPr id="161" name="Google Shape;161;p26"/>
          <p:cNvCxnSpPr>
            <a:stCxn id="162" idx="6"/>
            <a:endCxn id="163" idx="2"/>
          </p:cNvCxnSpPr>
          <p:nvPr/>
        </p:nvCxnSpPr>
        <p:spPr>
          <a:xfrm>
            <a:off x="598113" y="2512750"/>
            <a:ext cx="1777800" cy="0"/>
          </a:xfrm>
          <a:prstGeom prst="straightConnector1">
            <a:avLst/>
          </a:prstGeom>
          <a:noFill/>
          <a:ln cap="flat" cmpd="sng" w="19050">
            <a:solidFill>
              <a:schemeClr val="lt1"/>
            </a:solidFill>
            <a:prstDash val="solid"/>
            <a:round/>
            <a:headEnd len="med" w="med" type="none"/>
            <a:tailEnd len="med" w="med" type="none"/>
          </a:ln>
        </p:spPr>
      </p:cxnSp>
      <p:sp>
        <p:nvSpPr>
          <p:cNvPr id="162" name="Google Shape;162;p26"/>
          <p:cNvSpPr/>
          <p:nvPr/>
        </p:nvSpPr>
        <p:spPr>
          <a:xfrm>
            <a:off x="367713" y="2397550"/>
            <a:ext cx="230400" cy="2304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6"/>
          <p:cNvSpPr/>
          <p:nvPr/>
        </p:nvSpPr>
        <p:spPr>
          <a:xfrm>
            <a:off x="2375888" y="2397550"/>
            <a:ext cx="230400" cy="2304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6"/>
          <p:cNvSpPr/>
          <p:nvPr/>
        </p:nvSpPr>
        <p:spPr>
          <a:xfrm>
            <a:off x="4510963" y="2397550"/>
            <a:ext cx="230400" cy="2304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6"/>
          <p:cNvSpPr/>
          <p:nvPr/>
        </p:nvSpPr>
        <p:spPr>
          <a:xfrm>
            <a:off x="6646038" y="2397550"/>
            <a:ext cx="230400" cy="2304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6" name="Google Shape;166;p26"/>
          <p:cNvCxnSpPr>
            <a:stCxn id="167" idx="3"/>
          </p:cNvCxnSpPr>
          <p:nvPr/>
        </p:nvCxnSpPr>
        <p:spPr>
          <a:xfrm>
            <a:off x="2606289" y="2511600"/>
            <a:ext cx="1904700" cy="1200"/>
          </a:xfrm>
          <a:prstGeom prst="straightConnector1">
            <a:avLst/>
          </a:prstGeom>
          <a:noFill/>
          <a:ln cap="flat" cmpd="sng" w="19050">
            <a:solidFill>
              <a:schemeClr val="lt1"/>
            </a:solidFill>
            <a:prstDash val="solid"/>
            <a:round/>
            <a:headEnd len="med" w="med" type="none"/>
            <a:tailEnd len="med" w="med" type="none"/>
          </a:ln>
        </p:spPr>
      </p:cxnSp>
      <p:cxnSp>
        <p:nvCxnSpPr>
          <p:cNvPr id="168" name="Google Shape;168;p26"/>
          <p:cNvCxnSpPr>
            <a:endCxn id="169" idx="1"/>
          </p:cNvCxnSpPr>
          <p:nvPr/>
        </p:nvCxnSpPr>
        <p:spPr>
          <a:xfrm>
            <a:off x="4741339" y="2511600"/>
            <a:ext cx="1904700" cy="0"/>
          </a:xfrm>
          <a:prstGeom prst="straightConnector1">
            <a:avLst/>
          </a:prstGeom>
          <a:noFill/>
          <a:ln cap="flat" cmpd="sng" w="19050">
            <a:solidFill>
              <a:schemeClr val="lt1"/>
            </a:solidFill>
            <a:prstDash val="solid"/>
            <a:round/>
            <a:headEnd len="med" w="med" type="none"/>
            <a:tailEnd len="med" w="med" type="none"/>
          </a:ln>
        </p:spPr>
      </p:cxnSp>
      <p:cxnSp>
        <p:nvCxnSpPr>
          <p:cNvPr id="170" name="Google Shape;170;p26"/>
          <p:cNvCxnSpPr>
            <a:stCxn id="156" idx="6"/>
          </p:cNvCxnSpPr>
          <p:nvPr/>
        </p:nvCxnSpPr>
        <p:spPr>
          <a:xfrm>
            <a:off x="6876450" y="2511600"/>
            <a:ext cx="2267700" cy="0"/>
          </a:xfrm>
          <a:prstGeom prst="straightConnector1">
            <a:avLst/>
          </a:prstGeom>
          <a:noFill/>
          <a:ln cap="flat" cmpd="sng" w="19050">
            <a:solidFill>
              <a:schemeClr val="lt1"/>
            </a:solidFill>
            <a:prstDash val="solid"/>
            <a:round/>
            <a:headEnd len="med" w="med" type="none"/>
            <a:tailEnd len="med" w="med" type="none"/>
          </a:ln>
        </p:spPr>
      </p:cxnSp>
      <p:sp>
        <p:nvSpPr>
          <p:cNvPr id="171" name="Google Shape;171;p26"/>
          <p:cNvSpPr txBox="1"/>
          <p:nvPr>
            <p:ph idx="7" type="body"/>
          </p:nvPr>
        </p:nvSpPr>
        <p:spPr>
          <a:xfrm>
            <a:off x="242125" y="3498375"/>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72" name="Google Shape;172;p26"/>
          <p:cNvSpPr txBox="1"/>
          <p:nvPr>
            <p:ph idx="8" type="subTitle"/>
          </p:nvPr>
        </p:nvSpPr>
        <p:spPr>
          <a:xfrm>
            <a:off x="2371200" y="292647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3" name="Google Shape;173;p26"/>
          <p:cNvSpPr txBox="1"/>
          <p:nvPr>
            <p:ph idx="9" type="body"/>
          </p:nvPr>
        </p:nvSpPr>
        <p:spPr>
          <a:xfrm>
            <a:off x="2371200" y="3498375"/>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74" name="Google Shape;174;p26"/>
          <p:cNvSpPr txBox="1"/>
          <p:nvPr>
            <p:ph idx="13" type="subTitle"/>
          </p:nvPr>
        </p:nvSpPr>
        <p:spPr>
          <a:xfrm>
            <a:off x="4514725" y="292647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5" name="Google Shape;175;p26"/>
          <p:cNvSpPr txBox="1"/>
          <p:nvPr>
            <p:ph idx="14" type="body"/>
          </p:nvPr>
        </p:nvSpPr>
        <p:spPr>
          <a:xfrm>
            <a:off x="4514725" y="3498375"/>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76" name="Google Shape;176;p26"/>
          <p:cNvSpPr txBox="1"/>
          <p:nvPr>
            <p:ph idx="15" type="subTitle"/>
          </p:nvPr>
        </p:nvSpPr>
        <p:spPr>
          <a:xfrm>
            <a:off x="6658250" y="292647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7" name="Google Shape;177;p26"/>
          <p:cNvSpPr txBox="1"/>
          <p:nvPr>
            <p:ph idx="16" type="body"/>
          </p:nvPr>
        </p:nvSpPr>
        <p:spPr>
          <a:xfrm>
            <a:off x="6658250" y="3498375"/>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78" name="Google Shape;178;p26"/>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3">
    <p:spTree>
      <p:nvGrpSpPr>
        <p:cNvPr id="179" name="Shape 179"/>
        <p:cNvGrpSpPr/>
        <p:nvPr/>
      </p:nvGrpSpPr>
      <p:grpSpPr>
        <a:xfrm>
          <a:off x="0" y="0"/>
          <a:ext cx="0" cy="0"/>
          <a:chOff x="0" y="0"/>
          <a:chExt cx="0" cy="0"/>
        </a:xfrm>
      </p:grpSpPr>
      <p:pic>
        <p:nvPicPr>
          <p:cNvPr descr="Abstract background." id="180" name="Google Shape;180;p27"/>
          <p:cNvPicPr preferRelativeResize="0"/>
          <p:nvPr/>
        </p:nvPicPr>
        <p:blipFill>
          <a:blip r:embed="rId2">
            <a:alphaModFix amt="85000"/>
          </a:blip>
          <a:stretch>
            <a:fillRect/>
          </a:stretch>
        </p:blipFill>
        <p:spPr>
          <a:xfrm rot="10800000">
            <a:off x="34" y="28353"/>
            <a:ext cx="9143933" cy="5143500"/>
          </a:xfrm>
          <a:prstGeom prst="rect">
            <a:avLst/>
          </a:prstGeom>
          <a:noFill/>
          <a:ln>
            <a:noFill/>
          </a:ln>
        </p:spPr>
      </p:pic>
      <p:sp>
        <p:nvSpPr>
          <p:cNvPr id="181" name="Google Shape;181;p27"/>
          <p:cNvSpPr/>
          <p:nvPr>
            <p:ph idx="2" type="pic"/>
          </p:nvPr>
        </p:nvSpPr>
        <p:spPr>
          <a:xfrm>
            <a:off x="0" y="0"/>
            <a:ext cx="2286000" cy="2571900"/>
          </a:xfrm>
          <a:prstGeom prst="rect">
            <a:avLst/>
          </a:prstGeom>
          <a:noFill/>
          <a:ln>
            <a:noFill/>
          </a:ln>
        </p:spPr>
      </p:sp>
      <p:sp>
        <p:nvSpPr>
          <p:cNvPr id="182" name="Google Shape;182;p27"/>
          <p:cNvSpPr/>
          <p:nvPr>
            <p:ph idx="3" type="pic"/>
          </p:nvPr>
        </p:nvSpPr>
        <p:spPr>
          <a:xfrm>
            <a:off x="2286000" y="0"/>
            <a:ext cx="2286000" cy="2571900"/>
          </a:xfrm>
          <a:prstGeom prst="rect">
            <a:avLst/>
          </a:prstGeom>
          <a:noFill/>
          <a:ln>
            <a:noFill/>
          </a:ln>
        </p:spPr>
      </p:sp>
      <p:sp>
        <p:nvSpPr>
          <p:cNvPr id="183" name="Google Shape;183;p27"/>
          <p:cNvSpPr/>
          <p:nvPr>
            <p:ph idx="4" type="pic"/>
          </p:nvPr>
        </p:nvSpPr>
        <p:spPr>
          <a:xfrm>
            <a:off x="4572000" y="0"/>
            <a:ext cx="2286000" cy="2571900"/>
          </a:xfrm>
          <a:prstGeom prst="rect">
            <a:avLst/>
          </a:prstGeom>
          <a:noFill/>
          <a:ln>
            <a:noFill/>
          </a:ln>
        </p:spPr>
      </p:sp>
      <p:sp>
        <p:nvSpPr>
          <p:cNvPr id="184" name="Google Shape;184;p27"/>
          <p:cNvSpPr/>
          <p:nvPr>
            <p:ph idx="5" type="pic"/>
          </p:nvPr>
        </p:nvSpPr>
        <p:spPr>
          <a:xfrm>
            <a:off x="6858000" y="0"/>
            <a:ext cx="2286000" cy="2571900"/>
          </a:xfrm>
          <a:prstGeom prst="rect">
            <a:avLst/>
          </a:prstGeom>
          <a:noFill/>
          <a:ln>
            <a:noFill/>
          </a:ln>
        </p:spPr>
      </p:sp>
      <p:sp>
        <p:nvSpPr>
          <p:cNvPr id="185" name="Google Shape;185;p27"/>
          <p:cNvSpPr txBox="1"/>
          <p:nvPr>
            <p:ph idx="1" type="subTitle"/>
          </p:nvPr>
        </p:nvSpPr>
        <p:spPr>
          <a:xfrm>
            <a:off x="127077" y="264632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6" name="Google Shape;186;p27"/>
          <p:cNvSpPr txBox="1"/>
          <p:nvPr>
            <p:ph idx="6" type="body"/>
          </p:nvPr>
        </p:nvSpPr>
        <p:spPr>
          <a:xfrm>
            <a:off x="127077" y="2923102"/>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87" name="Google Shape;187;p27"/>
          <p:cNvSpPr txBox="1"/>
          <p:nvPr>
            <p:ph idx="7" type="subTitle"/>
          </p:nvPr>
        </p:nvSpPr>
        <p:spPr>
          <a:xfrm>
            <a:off x="2285997" y="264632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8" name="Google Shape;188;p27"/>
          <p:cNvSpPr txBox="1"/>
          <p:nvPr>
            <p:ph idx="8" type="body"/>
          </p:nvPr>
        </p:nvSpPr>
        <p:spPr>
          <a:xfrm>
            <a:off x="2285997" y="2923102"/>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89" name="Google Shape;189;p27"/>
          <p:cNvSpPr txBox="1"/>
          <p:nvPr>
            <p:ph idx="9" type="subTitle"/>
          </p:nvPr>
        </p:nvSpPr>
        <p:spPr>
          <a:xfrm>
            <a:off x="4572000" y="264632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0" name="Google Shape;190;p27"/>
          <p:cNvSpPr txBox="1"/>
          <p:nvPr>
            <p:ph idx="13" type="body"/>
          </p:nvPr>
        </p:nvSpPr>
        <p:spPr>
          <a:xfrm>
            <a:off x="4572000" y="2923102"/>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191" name="Google Shape;191;p27"/>
          <p:cNvSpPr txBox="1"/>
          <p:nvPr>
            <p:ph idx="14" type="subTitle"/>
          </p:nvPr>
        </p:nvSpPr>
        <p:spPr>
          <a:xfrm>
            <a:off x="6858000" y="2646325"/>
            <a:ext cx="1926900" cy="290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Work Sans"/>
              <a:buNone/>
              <a:defRPr sz="14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2" name="Google Shape;192;p27"/>
          <p:cNvSpPr txBox="1"/>
          <p:nvPr>
            <p:ph idx="15" type="body"/>
          </p:nvPr>
        </p:nvSpPr>
        <p:spPr>
          <a:xfrm>
            <a:off x="6858000" y="2923102"/>
            <a:ext cx="2013300" cy="13617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Tree>
  </p:cSld>
  <p:clrMapOvr>
    <a:masterClrMapping/>
  </p:clrMapOvr>
  <p:extLst>
    <p:ext uri="{DCECCB84-F9BA-43D5-87BE-67443E8EF086}">
      <p15:sldGuideLst>
        <p15:guide id="1" orient="horz" pos="1620">
          <p15:clr>
            <a:srgbClr val="E46962"/>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3">
  <p:cSld name="CUSTOM_4">
    <p:spTree>
      <p:nvGrpSpPr>
        <p:cNvPr id="193" name="Shape 193"/>
        <p:cNvGrpSpPr/>
        <p:nvPr/>
      </p:nvGrpSpPr>
      <p:grpSpPr>
        <a:xfrm>
          <a:off x="0" y="0"/>
          <a:ext cx="0" cy="0"/>
          <a:chOff x="0" y="0"/>
          <a:chExt cx="0" cy="0"/>
        </a:xfrm>
      </p:grpSpPr>
      <p:pic>
        <p:nvPicPr>
          <p:cNvPr descr="Abstract background." id="194" name="Google Shape;194;p28"/>
          <p:cNvPicPr preferRelativeResize="0"/>
          <p:nvPr/>
        </p:nvPicPr>
        <p:blipFill>
          <a:blip r:embed="rId2">
            <a:alphaModFix amt="85000"/>
          </a:blip>
          <a:stretch>
            <a:fillRect/>
          </a:stretch>
        </p:blipFill>
        <p:spPr>
          <a:xfrm>
            <a:off x="0" y="0"/>
            <a:ext cx="9144000" cy="5143500"/>
          </a:xfrm>
          <a:prstGeom prst="rect">
            <a:avLst/>
          </a:prstGeom>
          <a:noFill/>
          <a:ln>
            <a:noFill/>
          </a:ln>
        </p:spPr>
      </p:pic>
      <p:sp>
        <p:nvSpPr>
          <p:cNvPr id="195" name="Google Shape;195;p28"/>
          <p:cNvSpPr/>
          <p:nvPr>
            <p:ph idx="2" type="pic"/>
          </p:nvPr>
        </p:nvSpPr>
        <p:spPr>
          <a:xfrm>
            <a:off x="0" y="3517475"/>
            <a:ext cx="9144000" cy="1647900"/>
          </a:xfrm>
          <a:prstGeom prst="rect">
            <a:avLst/>
          </a:prstGeom>
          <a:noFill/>
          <a:ln>
            <a:noFill/>
          </a:ln>
        </p:spPr>
      </p:sp>
      <p:sp>
        <p:nvSpPr>
          <p:cNvPr id="196" name="Google Shape;196;p28"/>
          <p:cNvSpPr txBox="1"/>
          <p:nvPr>
            <p:ph idx="1" type="body"/>
          </p:nvPr>
        </p:nvSpPr>
        <p:spPr>
          <a:xfrm>
            <a:off x="5248661" y="1202375"/>
            <a:ext cx="2957100" cy="1994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Font typeface="Work Sans"/>
              <a:buChar char="●"/>
              <a:defRPr/>
            </a:lvl1pPr>
            <a:lvl2pPr indent="-317500" lvl="1" marL="914400">
              <a:spcBef>
                <a:spcPts val="0"/>
              </a:spcBef>
              <a:spcAft>
                <a:spcPts val="0"/>
              </a:spcAft>
              <a:buClr>
                <a:schemeClr val="lt1"/>
              </a:buClr>
              <a:buSzPts val="1400"/>
              <a:buFont typeface="Work Sans"/>
              <a:buChar char="○"/>
              <a:defRPr/>
            </a:lvl2pPr>
            <a:lvl3pPr indent="-317500" lvl="2" marL="1371600">
              <a:spcBef>
                <a:spcPts val="0"/>
              </a:spcBef>
              <a:spcAft>
                <a:spcPts val="0"/>
              </a:spcAft>
              <a:buClr>
                <a:schemeClr val="lt1"/>
              </a:buClr>
              <a:buSzPts val="1400"/>
              <a:buFont typeface="Work Sans"/>
              <a:buChar char="■"/>
              <a:defRPr/>
            </a:lvl3pPr>
            <a:lvl4pPr indent="-317500" lvl="3" marL="1828800">
              <a:spcBef>
                <a:spcPts val="0"/>
              </a:spcBef>
              <a:spcAft>
                <a:spcPts val="0"/>
              </a:spcAft>
              <a:buClr>
                <a:schemeClr val="lt1"/>
              </a:buClr>
              <a:buSzPts val="1400"/>
              <a:buFont typeface="Work Sans"/>
              <a:buChar char="●"/>
              <a:defRPr/>
            </a:lvl4pPr>
            <a:lvl5pPr indent="-317500" lvl="4" marL="2286000">
              <a:spcBef>
                <a:spcPts val="0"/>
              </a:spcBef>
              <a:spcAft>
                <a:spcPts val="0"/>
              </a:spcAft>
              <a:buClr>
                <a:schemeClr val="lt1"/>
              </a:buClr>
              <a:buSzPts val="1400"/>
              <a:buFont typeface="Work Sans"/>
              <a:buChar char="○"/>
              <a:defRPr/>
            </a:lvl5pPr>
            <a:lvl6pPr indent="-317500" lvl="5" marL="2743200">
              <a:spcBef>
                <a:spcPts val="0"/>
              </a:spcBef>
              <a:spcAft>
                <a:spcPts val="0"/>
              </a:spcAft>
              <a:buClr>
                <a:schemeClr val="lt1"/>
              </a:buClr>
              <a:buSzPts val="1400"/>
              <a:buFont typeface="Work Sans"/>
              <a:buChar char="■"/>
              <a:defRPr/>
            </a:lvl6pPr>
            <a:lvl7pPr indent="-317500" lvl="6" marL="3200400">
              <a:spcBef>
                <a:spcPts val="0"/>
              </a:spcBef>
              <a:spcAft>
                <a:spcPts val="0"/>
              </a:spcAft>
              <a:buClr>
                <a:schemeClr val="lt1"/>
              </a:buClr>
              <a:buSzPts val="1400"/>
              <a:buFont typeface="Work Sans"/>
              <a:buChar char="●"/>
              <a:defRPr/>
            </a:lvl7pPr>
            <a:lvl8pPr indent="-317500" lvl="7" marL="3657600">
              <a:spcBef>
                <a:spcPts val="0"/>
              </a:spcBef>
              <a:spcAft>
                <a:spcPts val="0"/>
              </a:spcAft>
              <a:buClr>
                <a:schemeClr val="lt1"/>
              </a:buClr>
              <a:buSzPts val="1400"/>
              <a:buFont typeface="Work Sans"/>
              <a:buChar char="○"/>
              <a:defRPr/>
            </a:lvl8pPr>
            <a:lvl9pPr indent="-317500" lvl="8" marL="4114800">
              <a:spcBef>
                <a:spcPts val="0"/>
              </a:spcBef>
              <a:spcAft>
                <a:spcPts val="0"/>
              </a:spcAft>
              <a:buClr>
                <a:schemeClr val="lt1"/>
              </a:buClr>
              <a:buSzPts val="1400"/>
              <a:buFont typeface="Work Sans"/>
              <a:buChar char="■"/>
              <a:defRPr/>
            </a:lvl9pPr>
          </a:lstStyle>
          <a:p/>
        </p:txBody>
      </p:sp>
      <p:sp>
        <p:nvSpPr>
          <p:cNvPr id="197" name="Google Shape;197;p28"/>
          <p:cNvSpPr txBox="1"/>
          <p:nvPr>
            <p:ph idx="3" type="subTitle"/>
          </p:nvPr>
        </p:nvSpPr>
        <p:spPr>
          <a:xfrm>
            <a:off x="5254377" y="891877"/>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198" name="Google Shape;198;p28"/>
          <p:cNvSpPr txBox="1"/>
          <p:nvPr>
            <p:ph idx="4"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199" name="Google Shape;199;p28"/>
          <p:cNvSpPr txBox="1"/>
          <p:nvPr>
            <p:ph type="title"/>
          </p:nvPr>
        </p:nvSpPr>
        <p:spPr>
          <a:xfrm>
            <a:off x="113201" y="455384"/>
            <a:ext cx="4991100" cy="2124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0"/>
              <a:buFont typeface="Work Sans"/>
              <a:buNone/>
              <a:defRPr sz="15000"/>
            </a:lvl1pPr>
            <a:lvl2pPr lvl="1">
              <a:spcBef>
                <a:spcPts val="0"/>
              </a:spcBef>
              <a:spcAft>
                <a:spcPts val="0"/>
              </a:spcAft>
              <a:buClr>
                <a:schemeClr val="lt1"/>
              </a:buClr>
              <a:buSzPts val="15000"/>
              <a:buFont typeface="Work Sans"/>
              <a:buNone/>
              <a:defRPr sz="15000">
                <a:solidFill>
                  <a:schemeClr val="lt1"/>
                </a:solidFill>
              </a:defRPr>
            </a:lvl2pPr>
            <a:lvl3pPr lvl="2">
              <a:spcBef>
                <a:spcPts val="0"/>
              </a:spcBef>
              <a:spcAft>
                <a:spcPts val="0"/>
              </a:spcAft>
              <a:buClr>
                <a:schemeClr val="lt1"/>
              </a:buClr>
              <a:buSzPts val="15000"/>
              <a:buFont typeface="Work Sans"/>
              <a:buNone/>
              <a:defRPr sz="15000">
                <a:solidFill>
                  <a:schemeClr val="lt1"/>
                </a:solidFill>
              </a:defRPr>
            </a:lvl3pPr>
            <a:lvl4pPr lvl="3">
              <a:spcBef>
                <a:spcPts val="0"/>
              </a:spcBef>
              <a:spcAft>
                <a:spcPts val="0"/>
              </a:spcAft>
              <a:buClr>
                <a:schemeClr val="lt1"/>
              </a:buClr>
              <a:buSzPts val="15000"/>
              <a:buFont typeface="Work Sans"/>
              <a:buNone/>
              <a:defRPr sz="15000">
                <a:solidFill>
                  <a:schemeClr val="lt1"/>
                </a:solidFill>
              </a:defRPr>
            </a:lvl4pPr>
            <a:lvl5pPr lvl="4">
              <a:spcBef>
                <a:spcPts val="0"/>
              </a:spcBef>
              <a:spcAft>
                <a:spcPts val="0"/>
              </a:spcAft>
              <a:buClr>
                <a:schemeClr val="lt1"/>
              </a:buClr>
              <a:buSzPts val="15000"/>
              <a:buFont typeface="Work Sans"/>
              <a:buNone/>
              <a:defRPr sz="15000">
                <a:solidFill>
                  <a:schemeClr val="lt1"/>
                </a:solidFill>
              </a:defRPr>
            </a:lvl5pPr>
            <a:lvl6pPr lvl="5">
              <a:spcBef>
                <a:spcPts val="0"/>
              </a:spcBef>
              <a:spcAft>
                <a:spcPts val="0"/>
              </a:spcAft>
              <a:buClr>
                <a:schemeClr val="lt1"/>
              </a:buClr>
              <a:buSzPts val="15000"/>
              <a:buFont typeface="Work Sans"/>
              <a:buNone/>
              <a:defRPr sz="15000">
                <a:solidFill>
                  <a:schemeClr val="lt1"/>
                </a:solidFill>
              </a:defRPr>
            </a:lvl6pPr>
            <a:lvl7pPr lvl="6">
              <a:spcBef>
                <a:spcPts val="0"/>
              </a:spcBef>
              <a:spcAft>
                <a:spcPts val="0"/>
              </a:spcAft>
              <a:buClr>
                <a:schemeClr val="lt1"/>
              </a:buClr>
              <a:buSzPts val="15000"/>
              <a:buFont typeface="Work Sans"/>
              <a:buNone/>
              <a:defRPr sz="15000">
                <a:solidFill>
                  <a:schemeClr val="lt1"/>
                </a:solidFill>
              </a:defRPr>
            </a:lvl7pPr>
            <a:lvl8pPr lvl="7">
              <a:spcBef>
                <a:spcPts val="0"/>
              </a:spcBef>
              <a:spcAft>
                <a:spcPts val="0"/>
              </a:spcAft>
              <a:buClr>
                <a:schemeClr val="lt1"/>
              </a:buClr>
              <a:buSzPts val="15000"/>
              <a:buFont typeface="Work Sans"/>
              <a:buNone/>
              <a:defRPr sz="15000">
                <a:solidFill>
                  <a:schemeClr val="lt1"/>
                </a:solidFill>
              </a:defRPr>
            </a:lvl8pPr>
            <a:lvl9pPr lvl="8">
              <a:spcBef>
                <a:spcPts val="0"/>
              </a:spcBef>
              <a:spcAft>
                <a:spcPts val="0"/>
              </a:spcAft>
              <a:buClr>
                <a:schemeClr val="lt1"/>
              </a:buClr>
              <a:buSzPts val="15000"/>
              <a:buFont typeface="Work Sans"/>
              <a:buNone/>
              <a:defRPr sz="15000">
                <a:solidFill>
                  <a:schemeClr val="lt1"/>
                </a:solidFill>
              </a:defRPr>
            </a:lvl9pPr>
          </a:lstStyle>
          <a:p/>
        </p:txBody>
      </p:sp>
      <p:sp>
        <p:nvSpPr>
          <p:cNvPr id="200" name="Google Shape;200;p28"/>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01" name="Google Shape;201;p28"/>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nn Diagram">
  <p:cSld name="CUSTOM_5">
    <p:spTree>
      <p:nvGrpSpPr>
        <p:cNvPr id="202" name="Shape 202"/>
        <p:cNvGrpSpPr/>
        <p:nvPr/>
      </p:nvGrpSpPr>
      <p:grpSpPr>
        <a:xfrm>
          <a:off x="0" y="0"/>
          <a:ext cx="0" cy="0"/>
          <a:chOff x="0" y="0"/>
          <a:chExt cx="0" cy="0"/>
        </a:xfrm>
      </p:grpSpPr>
      <p:pic>
        <p:nvPicPr>
          <p:cNvPr descr="Abstract background." id="203" name="Google Shape;203;p29"/>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204" name="Google Shape;204;p29"/>
          <p:cNvSpPr/>
          <p:nvPr/>
        </p:nvSpPr>
        <p:spPr>
          <a:xfrm>
            <a:off x="1356825" y="688350"/>
            <a:ext cx="3766800" cy="3766800"/>
          </a:xfrm>
          <a:prstGeom prst="ellipse">
            <a:avLst/>
          </a:prstGeom>
          <a:solidFill>
            <a:schemeClr val="dk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9"/>
          <p:cNvSpPr/>
          <p:nvPr/>
        </p:nvSpPr>
        <p:spPr>
          <a:xfrm>
            <a:off x="4247675" y="688350"/>
            <a:ext cx="3766800" cy="3766800"/>
          </a:xfrm>
          <a:prstGeom prst="ellipse">
            <a:avLst/>
          </a:prstGeom>
          <a:no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9"/>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07" name="Google Shape;207;p29"/>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08" name="Google Shape;208;p29"/>
          <p:cNvSpPr txBox="1"/>
          <p:nvPr>
            <p:ph idx="2" type="subTitle"/>
          </p:nvPr>
        </p:nvSpPr>
        <p:spPr>
          <a:xfrm>
            <a:off x="1964575" y="1520100"/>
            <a:ext cx="2242200" cy="210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Work Sans"/>
              <a:buNone/>
              <a:defRPr sz="2400">
                <a:latin typeface="Work Sans"/>
                <a:ea typeface="Work Sans"/>
                <a:cs typeface="Work Sans"/>
                <a:sym typeface="Work Sans"/>
              </a:defRPr>
            </a:lvl1pPr>
            <a:lvl2pPr lvl="1" algn="ctr">
              <a:spcBef>
                <a:spcPts val="0"/>
              </a:spcBef>
              <a:spcAft>
                <a:spcPts val="0"/>
              </a:spcAft>
              <a:buClr>
                <a:schemeClr val="lt1"/>
              </a:buClr>
              <a:buSzPts val="2400"/>
              <a:buFont typeface="Work Sans"/>
              <a:buNone/>
              <a:defRPr sz="2400">
                <a:solidFill>
                  <a:schemeClr val="lt1"/>
                </a:solidFill>
              </a:defRPr>
            </a:lvl2pPr>
            <a:lvl3pPr lvl="2" algn="ctr">
              <a:spcBef>
                <a:spcPts val="0"/>
              </a:spcBef>
              <a:spcAft>
                <a:spcPts val="0"/>
              </a:spcAft>
              <a:buClr>
                <a:schemeClr val="lt1"/>
              </a:buClr>
              <a:buSzPts val="2400"/>
              <a:buFont typeface="Work Sans"/>
              <a:buNone/>
              <a:defRPr sz="2400">
                <a:solidFill>
                  <a:schemeClr val="lt1"/>
                </a:solidFill>
              </a:defRPr>
            </a:lvl3pPr>
            <a:lvl4pPr lvl="3" algn="ctr">
              <a:spcBef>
                <a:spcPts val="0"/>
              </a:spcBef>
              <a:spcAft>
                <a:spcPts val="0"/>
              </a:spcAft>
              <a:buClr>
                <a:schemeClr val="lt1"/>
              </a:buClr>
              <a:buSzPts val="2400"/>
              <a:buFont typeface="Work Sans"/>
              <a:buNone/>
              <a:defRPr sz="2400">
                <a:solidFill>
                  <a:schemeClr val="lt1"/>
                </a:solidFill>
              </a:defRPr>
            </a:lvl4pPr>
            <a:lvl5pPr lvl="4" algn="ctr">
              <a:spcBef>
                <a:spcPts val="0"/>
              </a:spcBef>
              <a:spcAft>
                <a:spcPts val="0"/>
              </a:spcAft>
              <a:buClr>
                <a:schemeClr val="lt1"/>
              </a:buClr>
              <a:buSzPts val="2400"/>
              <a:buFont typeface="Work Sans"/>
              <a:buNone/>
              <a:defRPr sz="2400">
                <a:solidFill>
                  <a:schemeClr val="lt1"/>
                </a:solidFill>
              </a:defRPr>
            </a:lvl5pPr>
            <a:lvl6pPr lvl="5" algn="ctr">
              <a:spcBef>
                <a:spcPts val="0"/>
              </a:spcBef>
              <a:spcAft>
                <a:spcPts val="0"/>
              </a:spcAft>
              <a:buClr>
                <a:schemeClr val="lt1"/>
              </a:buClr>
              <a:buSzPts val="2400"/>
              <a:buFont typeface="Work Sans"/>
              <a:buNone/>
              <a:defRPr sz="2400">
                <a:solidFill>
                  <a:schemeClr val="lt1"/>
                </a:solidFill>
              </a:defRPr>
            </a:lvl6pPr>
            <a:lvl7pPr lvl="6" algn="ctr">
              <a:spcBef>
                <a:spcPts val="0"/>
              </a:spcBef>
              <a:spcAft>
                <a:spcPts val="0"/>
              </a:spcAft>
              <a:buClr>
                <a:schemeClr val="lt1"/>
              </a:buClr>
              <a:buSzPts val="2400"/>
              <a:buFont typeface="Work Sans"/>
              <a:buNone/>
              <a:defRPr sz="2400">
                <a:solidFill>
                  <a:schemeClr val="lt1"/>
                </a:solidFill>
              </a:defRPr>
            </a:lvl7pPr>
            <a:lvl8pPr lvl="7" algn="ctr">
              <a:spcBef>
                <a:spcPts val="0"/>
              </a:spcBef>
              <a:spcAft>
                <a:spcPts val="0"/>
              </a:spcAft>
              <a:buClr>
                <a:schemeClr val="lt1"/>
              </a:buClr>
              <a:buSzPts val="2400"/>
              <a:buFont typeface="Work Sans"/>
              <a:buNone/>
              <a:defRPr sz="2400">
                <a:solidFill>
                  <a:schemeClr val="lt1"/>
                </a:solidFill>
              </a:defRPr>
            </a:lvl8pPr>
            <a:lvl9pPr lvl="8" algn="ctr">
              <a:spcBef>
                <a:spcPts val="0"/>
              </a:spcBef>
              <a:spcAft>
                <a:spcPts val="0"/>
              </a:spcAft>
              <a:buClr>
                <a:schemeClr val="lt1"/>
              </a:buClr>
              <a:buSzPts val="2400"/>
              <a:buFont typeface="Work Sans"/>
              <a:buNone/>
              <a:defRPr sz="2400">
                <a:solidFill>
                  <a:schemeClr val="lt1"/>
                </a:solidFill>
              </a:defRPr>
            </a:lvl9pPr>
          </a:lstStyle>
          <a:p/>
        </p:txBody>
      </p:sp>
      <p:sp>
        <p:nvSpPr>
          <p:cNvPr id="209" name="Google Shape;209;p29"/>
          <p:cNvSpPr txBox="1"/>
          <p:nvPr>
            <p:ph idx="3" type="subTitle"/>
          </p:nvPr>
        </p:nvSpPr>
        <p:spPr>
          <a:xfrm>
            <a:off x="5130600" y="1520100"/>
            <a:ext cx="2242200" cy="210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Work Sans"/>
              <a:buNone/>
              <a:defRPr sz="2400">
                <a:latin typeface="Work Sans"/>
                <a:ea typeface="Work Sans"/>
                <a:cs typeface="Work Sans"/>
                <a:sym typeface="Work Sans"/>
              </a:defRPr>
            </a:lvl1pPr>
            <a:lvl2pPr lvl="1" algn="ctr">
              <a:spcBef>
                <a:spcPts val="0"/>
              </a:spcBef>
              <a:spcAft>
                <a:spcPts val="0"/>
              </a:spcAft>
              <a:buClr>
                <a:schemeClr val="lt1"/>
              </a:buClr>
              <a:buSzPts val="2400"/>
              <a:buFont typeface="Work Sans"/>
              <a:buNone/>
              <a:defRPr sz="2400">
                <a:solidFill>
                  <a:schemeClr val="lt1"/>
                </a:solidFill>
              </a:defRPr>
            </a:lvl2pPr>
            <a:lvl3pPr lvl="2" algn="ctr">
              <a:spcBef>
                <a:spcPts val="0"/>
              </a:spcBef>
              <a:spcAft>
                <a:spcPts val="0"/>
              </a:spcAft>
              <a:buClr>
                <a:schemeClr val="lt1"/>
              </a:buClr>
              <a:buSzPts val="2400"/>
              <a:buFont typeface="Work Sans"/>
              <a:buNone/>
              <a:defRPr sz="2400">
                <a:solidFill>
                  <a:schemeClr val="lt1"/>
                </a:solidFill>
              </a:defRPr>
            </a:lvl3pPr>
            <a:lvl4pPr lvl="3" algn="ctr">
              <a:spcBef>
                <a:spcPts val="0"/>
              </a:spcBef>
              <a:spcAft>
                <a:spcPts val="0"/>
              </a:spcAft>
              <a:buClr>
                <a:schemeClr val="lt1"/>
              </a:buClr>
              <a:buSzPts val="2400"/>
              <a:buFont typeface="Work Sans"/>
              <a:buNone/>
              <a:defRPr sz="2400">
                <a:solidFill>
                  <a:schemeClr val="lt1"/>
                </a:solidFill>
              </a:defRPr>
            </a:lvl4pPr>
            <a:lvl5pPr lvl="4" algn="ctr">
              <a:spcBef>
                <a:spcPts val="0"/>
              </a:spcBef>
              <a:spcAft>
                <a:spcPts val="0"/>
              </a:spcAft>
              <a:buClr>
                <a:schemeClr val="lt1"/>
              </a:buClr>
              <a:buSzPts val="2400"/>
              <a:buFont typeface="Work Sans"/>
              <a:buNone/>
              <a:defRPr sz="2400">
                <a:solidFill>
                  <a:schemeClr val="lt1"/>
                </a:solidFill>
              </a:defRPr>
            </a:lvl5pPr>
            <a:lvl6pPr lvl="5" algn="ctr">
              <a:spcBef>
                <a:spcPts val="0"/>
              </a:spcBef>
              <a:spcAft>
                <a:spcPts val="0"/>
              </a:spcAft>
              <a:buClr>
                <a:schemeClr val="lt1"/>
              </a:buClr>
              <a:buSzPts val="2400"/>
              <a:buFont typeface="Work Sans"/>
              <a:buNone/>
              <a:defRPr sz="2400">
                <a:solidFill>
                  <a:schemeClr val="lt1"/>
                </a:solidFill>
              </a:defRPr>
            </a:lvl6pPr>
            <a:lvl7pPr lvl="6" algn="ctr">
              <a:spcBef>
                <a:spcPts val="0"/>
              </a:spcBef>
              <a:spcAft>
                <a:spcPts val="0"/>
              </a:spcAft>
              <a:buClr>
                <a:schemeClr val="lt1"/>
              </a:buClr>
              <a:buSzPts val="2400"/>
              <a:buFont typeface="Work Sans"/>
              <a:buNone/>
              <a:defRPr sz="2400">
                <a:solidFill>
                  <a:schemeClr val="lt1"/>
                </a:solidFill>
              </a:defRPr>
            </a:lvl7pPr>
            <a:lvl8pPr lvl="7" algn="ctr">
              <a:spcBef>
                <a:spcPts val="0"/>
              </a:spcBef>
              <a:spcAft>
                <a:spcPts val="0"/>
              </a:spcAft>
              <a:buClr>
                <a:schemeClr val="lt1"/>
              </a:buClr>
              <a:buSzPts val="2400"/>
              <a:buFont typeface="Work Sans"/>
              <a:buNone/>
              <a:defRPr sz="2400">
                <a:solidFill>
                  <a:schemeClr val="lt1"/>
                </a:solidFill>
              </a:defRPr>
            </a:lvl8pPr>
            <a:lvl9pPr lvl="8" algn="ctr">
              <a:spcBef>
                <a:spcPts val="0"/>
              </a:spcBef>
              <a:spcAft>
                <a:spcPts val="0"/>
              </a:spcAft>
              <a:buClr>
                <a:schemeClr val="lt1"/>
              </a:buClr>
              <a:buSzPts val="2400"/>
              <a:buFont typeface="Work Sans"/>
              <a:buNone/>
              <a:defRPr sz="2400">
                <a:solidFill>
                  <a:schemeClr val="lt1"/>
                </a:solidFill>
              </a:defRPr>
            </a:lvl9pPr>
          </a:lstStyle>
          <a:p/>
        </p:txBody>
      </p:sp>
      <p:sp>
        <p:nvSpPr>
          <p:cNvPr id="210" name="Google Shape;210;p29"/>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p:cSld name="CUSTOM_6">
    <p:spTree>
      <p:nvGrpSpPr>
        <p:cNvPr id="211" name="Shape 211"/>
        <p:cNvGrpSpPr/>
        <p:nvPr/>
      </p:nvGrpSpPr>
      <p:grpSpPr>
        <a:xfrm>
          <a:off x="0" y="0"/>
          <a:ext cx="0" cy="0"/>
          <a:chOff x="0" y="0"/>
          <a:chExt cx="0" cy="0"/>
        </a:xfrm>
      </p:grpSpPr>
      <p:pic>
        <p:nvPicPr>
          <p:cNvPr descr="Abstract background." id="212" name="Google Shape;212;p30"/>
          <p:cNvPicPr preferRelativeResize="0"/>
          <p:nvPr/>
        </p:nvPicPr>
        <p:blipFill>
          <a:blip r:embed="rId2">
            <a:alphaModFix amt="85000"/>
          </a:blip>
          <a:stretch>
            <a:fillRect/>
          </a:stretch>
        </p:blipFill>
        <p:spPr>
          <a:xfrm rot="10800000">
            <a:off x="0" y="0"/>
            <a:ext cx="9144000" cy="5143500"/>
          </a:xfrm>
          <a:prstGeom prst="rect">
            <a:avLst/>
          </a:prstGeom>
          <a:noFill/>
          <a:ln>
            <a:noFill/>
          </a:ln>
        </p:spPr>
      </p:pic>
      <p:sp>
        <p:nvSpPr>
          <p:cNvPr id="213" name="Google Shape;213;p30"/>
          <p:cNvSpPr txBox="1"/>
          <p:nvPr>
            <p:ph idx="1" type="subTitle"/>
          </p:nvPr>
        </p:nvSpPr>
        <p:spPr>
          <a:xfrm>
            <a:off x="117372" y="4391579"/>
            <a:ext cx="3600900" cy="581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200"/>
              <a:buFont typeface="Work Sans"/>
              <a:buNone/>
              <a:defRPr sz="12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4" name="Google Shape;214;p30"/>
          <p:cNvSpPr txBox="1"/>
          <p:nvPr>
            <p:ph idx="2" type="subTitle"/>
          </p:nvPr>
        </p:nvSpPr>
        <p:spPr>
          <a:xfrm>
            <a:off x="5230775" y="861450"/>
            <a:ext cx="3673800" cy="581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800"/>
              <a:buFont typeface="Work Sans"/>
              <a:buNone/>
              <a:defRPr sz="18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5" name="Google Shape;215;p30"/>
          <p:cNvSpPr txBox="1"/>
          <p:nvPr>
            <p:ph idx="3" type="body"/>
          </p:nvPr>
        </p:nvSpPr>
        <p:spPr>
          <a:xfrm>
            <a:off x="5247739" y="1336579"/>
            <a:ext cx="3566400" cy="2295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Work Sans"/>
              <a:buChar char="●"/>
              <a:defRPr sz="1200"/>
            </a:lvl1pPr>
            <a:lvl2pPr indent="-304800" lvl="1" marL="914400">
              <a:spcBef>
                <a:spcPts val="0"/>
              </a:spcBef>
              <a:spcAft>
                <a:spcPts val="0"/>
              </a:spcAft>
              <a:buClr>
                <a:schemeClr val="lt1"/>
              </a:buClr>
              <a:buSzPts val="1200"/>
              <a:buFont typeface="Work Sans"/>
              <a:buChar char="○"/>
              <a:defRPr sz="1200"/>
            </a:lvl2pPr>
            <a:lvl3pPr indent="-304800" lvl="2" marL="1371600">
              <a:spcBef>
                <a:spcPts val="0"/>
              </a:spcBef>
              <a:spcAft>
                <a:spcPts val="0"/>
              </a:spcAft>
              <a:buClr>
                <a:schemeClr val="lt1"/>
              </a:buClr>
              <a:buSzPts val="1200"/>
              <a:buFont typeface="Work Sans"/>
              <a:buChar char="■"/>
              <a:defRPr sz="1200"/>
            </a:lvl3pPr>
            <a:lvl4pPr indent="-304800" lvl="3" marL="1828800">
              <a:spcBef>
                <a:spcPts val="0"/>
              </a:spcBef>
              <a:spcAft>
                <a:spcPts val="0"/>
              </a:spcAft>
              <a:buClr>
                <a:schemeClr val="lt1"/>
              </a:buClr>
              <a:buSzPts val="1200"/>
              <a:buFont typeface="Work Sans"/>
              <a:buChar char="●"/>
              <a:defRPr sz="1200"/>
            </a:lvl4pPr>
            <a:lvl5pPr indent="-304800" lvl="4" marL="2286000">
              <a:spcBef>
                <a:spcPts val="0"/>
              </a:spcBef>
              <a:spcAft>
                <a:spcPts val="0"/>
              </a:spcAft>
              <a:buClr>
                <a:schemeClr val="lt1"/>
              </a:buClr>
              <a:buSzPts val="1200"/>
              <a:buFont typeface="Work Sans"/>
              <a:buChar char="○"/>
              <a:defRPr sz="1200"/>
            </a:lvl5pPr>
            <a:lvl6pPr indent="-304800" lvl="5" marL="2743200">
              <a:spcBef>
                <a:spcPts val="0"/>
              </a:spcBef>
              <a:spcAft>
                <a:spcPts val="0"/>
              </a:spcAft>
              <a:buClr>
                <a:schemeClr val="lt1"/>
              </a:buClr>
              <a:buSzPts val="1200"/>
              <a:buFont typeface="Work Sans"/>
              <a:buChar char="■"/>
              <a:defRPr sz="1200"/>
            </a:lvl6pPr>
            <a:lvl7pPr indent="-304800" lvl="6" marL="3200400">
              <a:spcBef>
                <a:spcPts val="0"/>
              </a:spcBef>
              <a:spcAft>
                <a:spcPts val="0"/>
              </a:spcAft>
              <a:buClr>
                <a:schemeClr val="lt1"/>
              </a:buClr>
              <a:buSzPts val="1200"/>
              <a:buFont typeface="Work Sans"/>
              <a:buChar char="●"/>
              <a:defRPr sz="1200"/>
            </a:lvl7pPr>
            <a:lvl8pPr indent="-304800" lvl="7" marL="3657600">
              <a:spcBef>
                <a:spcPts val="0"/>
              </a:spcBef>
              <a:spcAft>
                <a:spcPts val="0"/>
              </a:spcAft>
              <a:buClr>
                <a:schemeClr val="lt1"/>
              </a:buClr>
              <a:buSzPts val="1200"/>
              <a:buFont typeface="Work Sans"/>
              <a:buChar char="○"/>
              <a:defRPr sz="1200"/>
            </a:lvl8pPr>
            <a:lvl9pPr indent="-304800" lvl="8" marL="4114800">
              <a:spcBef>
                <a:spcPts val="0"/>
              </a:spcBef>
              <a:spcAft>
                <a:spcPts val="0"/>
              </a:spcAft>
              <a:buClr>
                <a:schemeClr val="lt1"/>
              </a:buClr>
              <a:buSzPts val="1200"/>
              <a:buFont typeface="Work Sans"/>
              <a:buChar char="■"/>
              <a:defRPr sz="1200"/>
            </a:lvl9pPr>
          </a:lstStyle>
          <a:p/>
        </p:txBody>
      </p:sp>
      <p:sp>
        <p:nvSpPr>
          <p:cNvPr id="216" name="Google Shape;216;p30"/>
          <p:cNvSpPr txBox="1"/>
          <p:nvPr>
            <p:ph idx="4"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17" name="Google Shape;217;p30"/>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18" name="Google Shape;218;p30"/>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rcle Chart">
  <p:cSld name="CUSTOM_7">
    <p:spTree>
      <p:nvGrpSpPr>
        <p:cNvPr id="219" name="Shape 219"/>
        <p:cNvGrpSpPr/>
        <p:nvPr/>
      </p:nvGrpSpPr>
      <p:grpSpPr>
        <a:xfrm>
          <a:off x="0" y="0"/>
          <a:ext cx="0" cy="0"/>
          <a:chOff x="0" y="0"/>
          <a:chExt cx="0" cy="0"/>
        </a:xfrm>
      </p:grpSpPr>
      <p:pic>
        <p:nvPicPr>
          <p:cNvPr descr="Abstract background." id="220" name="Google Shape;220;p31"/>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221" name="Google Shape;221;p31"/>
          <p:cNvSpPr/>
          <p:nvPr/>
        </p:nvSpPr>
        <p:spPr>
          <a:xfrm>
            <a:off x="2494000" y="1476600"/>
            <a:ext cx="3666900" cy="36669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1"/>
          <p:cNvSpPr/>
          <p:nvPr/>
        </p:nvSpPr>
        <p:spPr>
          <a:xfrm>
            <a:off x="6161000" y="1818450"/>
            <a:ext cx="2983200" cy="29832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1"/>
          <p:cNvSpPr/>
          <p:nvPr/>
        </p:nvSpPr>
        <p:spPr>
          <a:xfrm>
            <a:off x="0" y="2063100"/>
            <a:ext cx="2493900" cy="24939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1"/>
          <p:cNvSpPr txBox="1"/>
          <p:nvPr>
            <p:ph type="title"/>
          </p:nvPr>
        </p:nvSpPr>
        <p:spPr>
          <a:xfrm>
            <a:off x="2494000" y="1476600"/>
            <a:ext cx="3673800" cy="36669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7200"/>
              <a:buFont typeface="Work Sans"/>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25" name="Google Shape;225;p31"/>
          <p:cNvSpPr txBox="1"/>
          <p:nvPr>
            <p:ph idx="2" type="title"/>
          </p:nvPr>
        </p:nvSpPr>
        <p:spPr>
          <a:xfrm>
            <a:off x="0" y="2063100"/>
            <a:ext cx="2493900" cy="24939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7200"/>
              <a:buFont typeface="Work Sans"/>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26" name="Google Shape;226;p31"/>
          <p:cNvSpPr txBox="1"/>
          <p:nvPr>
            <p:ph idx="3" type="title"/>
          </p:nvPr>
        </p:nvSpPr>
        <p:spPr>
          <a:xfrm>
            <a:off x="6161000" y="1818450"/>
            <a:ext cx="2983200" cy="2983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7200"/>
              <a:buFont typeface="Work Sans"/>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27" name="Google Shape;227;p31"/>
          <p:cNvSpPr txBox="1"/>
          <p:nvPr>
            <p:ph idx="4" type="title"/>
          </p:nvPr>
        </p:nvSpPr>
        <p:spPr>
          <a:xfrm>
            <a:off x="80350" y="533050"/>
            <a:ext cx="5148900" cy="923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7200"/>
              <a:buFont typeface="Work Sans"/>
              <a:buNone/>
              <a:defRPr/>
            </a:lvl1pPr>
            <a:lvl2pPr lvl="1">
              <a:lnSpc>
                <a:spcPct val="80000"/>
              </a:lnSpc>
              <a:spcBef>
                <a:spcPts val="0"/>
              </a:spcBef>
              <a:spcAft>
                <a:spcPts val="0"/>
              </a:spcAft>
              <a:buClr>
                <a:schemeClr val="lt1"/>
              </a:buClr>
              <a:buSzPts val="7200"/>
              <a:buFont typeface="Work Sans"/>
              <a:buNone/>
              <a:defRPr sz="7200">
                <a:solidFill>
                  <a:schemeClr val="lt1"/>
                </a:solidFill>
              </a:defRPr>
            </a:lvl2pPr>
            <a:lvl3pPr lvl="2">
              <a:lnSpc>
                <a:spcPct val="80000"/>
              </a:lnSpc>
              <a:spcBef>
                <a:spcPts val="0"/>
              </a:spcBef>
              <a:spcAft>
                <a:spcPts val="0"/>
              </a:spcAft>
              <a:buClr>
                <a:schemeClr val="lt1"/>
              </a:buClr>
              <a:buSzPts val="7200"/>
              <a:buFont typeface="Work Sans"/>
              <a:buNone/>
              <a:defRPr sz="7200">
                <a:solidFill>
                  <a:schemeClr val="lt1"/>
                </a:solidFill>
              </a:defRPr>
            </a:lvl3pPr>
            <a:lvl4pPr lvl="3">
              <a:lnSpc>
                <a:spcPct val="80000"/>
              </a:lnSpc>
              <a:spcBef>
                <a:spcPts val="0"/>
              </a:spcBef>
              <a:spcAft>
                <a:spcPts val="0"/>
              </a:spcAft>
              <a:buClr>
                <a:schemeClr val="lt1"/>
              </a:buClr>
              <a:buSzPts val="7200"/>
              <a:buFont typeface="Work Sans"/>
              <a:buNone/>
              <a:defRPr sz="7200">
                <a:solidFill>
                  <a:schemeClr val="lt1"/>
                </a:solidFill>
              </a:defRPr>
            </a:lvl4pPr>
            <a:lvl5pPr lvl="4">
              <a:lnSpc>
                <a:spcPct val="80000"/>
              </a:lnSpc>
              <a:spcBef>
                <a:spcPts val="0"/>
              </a:spcBef>
              <a:spcAft>
                <a:spcPts val="0"/>
              </a:spcAft>
              <a:buClr>
                <a:schemeClr val="lt1"/>
              </a:buClr>
              <a:buSzPts val="7200"/>
              <a:buFont typeface="Work Sans"/>
              <a:buNone/>
              <a:defRPr sz="7200">
                <a:solidFill>
                  <a:schemeClr val="lt1"/>
                </a:solidFill>
              </a:defRPr>
            </a:lvl5pPr>
            <a:lvl6pPr lvl="5">
              <a:lnSpc>
                <a:spcPct val="80000"/>
              </a:lnSpc>
              <a:spcBef>
                <a:spcPts val="0"/>
              </a:spcBef>
              <a:spcAft>
                <a:spcPts val="0"/>
              </a:spcAft>
              <a:buClr>
                <a:schemeClr val="lt1"/>
              </a:buClr>
              <a:buSzPts val="7200"/>
              <a:buFont typeface="Work Sans"/>
              <a:buNone/>
              <a:defRPr sz="7200">
                <a:solidFill>
                  <a:schemeClr val="lt1"/>
                </a:solidFill>
              </a:defRPr>
            </a:lvl6pPr>
            <a:lvl7pPr lvl="6">
              <a:lnSpc>
                <a:spcPct val="80000"/>
              </a:lnSpc>
              <a:spcBef>
                <a:spcPts val="0"/>
              </a:spcBef>
              <a:spcAft>
                <a:spcPts val="0"/>
              </a:spcAft>
              <a:buClr>
                <a:schemeClr val="lt1"/>
              </a:buClr>
              <a:buSzPts val="7200"/>
              <a:buFont typeface="Work Sans"/>
              <a:buNone/>
              <a:defRPr sz="7200">
                <a:solidFill>
                  <a:schemeClr val="lt1"/>
                </a:solidFill>
              </a:defRPr>
            </a:lvl7pPr>
            <a:lvl8pPr lvl="7">
              <a:lnSpc>
                <a:spcPct val="80000"/>
              </a:lnSpc>
              <a:spcBef>
                <a:spcPts val="0"/>
              </a:spcBef>
              <a:spcAft>
                <a:spcPts val="0"/>
              </a:spcAft>
              <a:buClr>
                <a:schemeClr val="lt1"/>
              </a:buClr>
              <a:buSzPts val="7200"/>
              <a:buFont typeface="Work Sans"/>
              <a:buNone/>
              <a:defRPr sz="7200">
                <a:solidFill>
                  <a:schemeClr val="lt1"/>
                </a:solidFill>
              </a:defRPr>
            </a:lvl8pPr>
            <a:lvl9pPr lvl="8">
              <a:lnSpc>
                <a:spcPct val="80000"/>
              </a:lnSpc>
              <a:spcBef>
                <a:spcPts val="0"/>
              </a:spcBef>
              <a:spcAft>
                <a:spcPts val="0"/>
              </a:spcAft>
              <a:buClr>
                <a:schemeClr val="lt1"/>
              </a:buClr>
              <a:buSzPts val="7200"/>
              <a:buFont typeface="Work Sans"/>
              <a:buNone/>
              <a:defRPr sz="7200">
                <a:solidFill>
                  <a:schemeClr val="lt1"/>
                </a:solidFill>
              </a:defRPr>
            </a:lvl9pPr>
          </a:lstStyle>
          <a:p/>
        </p:txBody>
      </p:sp>
      <p:sp>
        <p:nvSpPr>
          <p:cNvPr id="228" name="Google Shape;228;p31"/>
          <p:cNvSpPr txBox="1"/>
          <p:nvPr>
            <p:ph idx="1" type="body"/>
          </p:nvPr>
        </p:nvSpPr>
        <p:spPr>
          <a:xfrm>
            <a:off x="5111325" y="489303"/>
            <a:ext cx="3666900" cy="1213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Work Sans"/>
              <a:buChar char="●"/>
              <a:defRPr sz="1200"/>
            </a:lvl1pPr>
            <a:lvl2pPr indent="-304800" lvl="1" marL="914400">
              <a:spcBef>
                <a:spcPts val="0"/>
              </a:spcBef>
              <a:spcAft>
                <a:spcPts val="0"/>
              </a:spcAft>
              <a:buClr>
                <a:schemeClr val="lt1"/>
              </a:buClr>
              <a:buSzPts val="1200"/>
              <a:buFont typeface="Work Sans"/>
              <a:buChar char="○"/>
              <a:defRPr sz="1200"/>
            </a:lvl2pPr>
            <a:lvl3pPr indent="-304800" lvl="2" marL="1371600">
              <a:spcBef>
                <a:spcPts val="0"/>
              </a:spcBef>
              <a:spcAft>
                <a:spcPts val="0"/>
              </a:spcAft>
              <a:buClr>
                <a:schemeClr val="lt1"/>
              </a:buClr>
              <a:buSzPts val="1200"/>
              <a:buFont typeface="Work Sans"/>
              <a:buChar char="■"/>
              <a:defRPr sz="1200"/>
            </a:lvl3pPr>
            <a:lvl4pPr indent="-304800" lvl="3" marL="1828800">
              <a:spcBef>
                <a:spcPts val="0"/>
              </a:spcBef>
              <a:spcAft>
                <a:spcPts val="0"/>
              </a:spcAft>
              <a:buClr>
                <a:schemeClr val="lt1"/>
              </a:buClr>
              <a:buSzPts val="1200"/>
              <a:buFont typeface="Work Sans"/>
              <a:buChar char="●"/>
              <a:defRPr sz="1200"/>
            </a:lvl4pPr>
            <a:lvl5pPr indent="-304800" lvl="4" marL="2286000">
              <a:spcBef>
                <a:spcPts val="0"/>
              </a:spcBef>
              <a:spcAft>
                <a:spcPts val="0"/>
              </a:spcAft>
              <a:buClr>
                <a:schemeClr val="lt1"/>
              </a:buClr>
              <a:buSzPts val="1200"/>
              <a:buFont typeface="Work Sans"/>
              <a:buChar char="○"/>
              <a:defRPr sz="1200"/>
            </a:lvl5pPr>
            <a:lvl6pPr indent="-304800" lvl="5" marL="2743200">
              <a:spcBef>
                <a:spcPts val="0"/>
              </a:spcBef>
              <a:spcAft>
                <a:spcPts val="0"/>
              </a:spcAft>
              <a:buClr>
                <a:schemeClr val="lt1"/>
              </a:buClr>
              <a:buSzPts val="1200"/>
              <a:buFont typeface="Work Sans"/>
              <a:buChar char="■"/>
              <a:defRPr sz="1200"/>
            </a:lvl6pPr>
            <a:lvl7pPr indent="-304800" lvl="6" marL="3200400">
              <a:spcBef>
                <a:spcPts val="0"/>
              </a:spcBef>
              <a:spcAft>
                <a:spcPts val="0"/>
              </a:spcAft>
              <a:buClr>
                <a:schemeClr val="lt1"/>
              </a:buClr>
              <a:buSzPts val="1200"/>
              <a:buFont typeface="Work Sans"/>
              <a:buChar char="●"/>
              <a:defRPr sz="1200"/>
            </a:lvl7pPr>
            <a:lvl8pPr indent="-304800" lvl="7" marL="3657600">
              <a:spcBef>
                <a:spcPts val="0"/>
              </a:spcBef>
              <a:spcAft>
                <a:spcPts val="0"/>
              </a:spcAft>
              <a:buClr>
                <a:schemeClr val="lt1"/>
              </a:buClr>
              <a:buSzPts val="1200"/>
              <a:buFont typeface="Work Sans"/>
              <a:buChar char="○"/>
              <a:defRPr sz="1200"/>
            </a:lvl8pPr>
            <a:lvl9pPr indent="-304800" lvl="8" marL="4114800">
              <a:spcBef>
                <a:spcPts val="0"/>
              </a:spcBef>
              <a:spcAft>
                <a:spcPts val="0"/>
              </a:spcAft>
              <a:buClr>
                <a:schemeClr val="lt1"/>
              </a:buClr>
              <a:buSzPts val="1200"/>
              <a:buFont typeface="Work Sans"/>
              <a:buChar char="■"/>
              <a:defRPr sz="1200"/>
            </a:lvl9pPr>
          </a:lstStyle>
          <a:p/>
        </p:txBody>
      </p:sp>
      <p:sp>
        <p:nvSpPr>
          <p:cNvPr id="229" name="Google Shape;229;p31"/>
          <p:cNvSpPr txBox="1"/>
          <p:nvPr>
            <p:ph idx="5"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30" name="Google Shape;230;p31"/>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31" name="Google Shape;231;p31"/>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4">
  <p:cSld name="CUSTOM_8">
    <p:spTree>
      <p:nvGrpSpPr>
        <p:cNvPr id="232" name="Shape 232"/>
        <p:cNvGrpSpPr/>
        <p:nvPr/>
      </p:nvGrpSpPr>
      <p:grpSpPr>
        <a:xfrm>
          <a:off x="0" y="0"/>
          <a:ext cx="0" cy="0"/>
          <a:chOff x="0" y="0"/>
          <a:chExt cx="0" cy="0"/>
        </a:xfrm>
      </p:grpSpPr>
      <p:pic>
        <p:nvPicPr>
          <p:cNvPr descr="Abstract background." id="233" name="Google Shape;233;p32"/>
          <p:cNvPicPr preferRelativeResize="0"/>
          <p:nvPr/>
        </p:nvPicPr>
        <p:blipFill>
          <a:blip r:embed="rId2">
            <a:alphaModFix amt="85000"/>
          </a:blip>
          <a:stretch>
            <a:fillRect/>
          </a:stretch>
        </p:blipFill>
        <p:spPr>
          <a:xfrm>
            <a:off x="0" y="0"/>
            <a:ext cx="9144000" cy="5143500"/>
          </a:xfrm>
          <a:prstGeom prst="rect">
            <a:avLst/>
          </a:prstGeom>
          <a:noFill/>
          <a:ln>
            <a:noFill/>
          </a:ln>
        </p:spPr>
      </p:pic>
      <p:sp>
        <p:nvSpPr>
          <p:cNvPr id="234" name="Google Shape;234;p32"/>
          <p:cNvSpPr/>
          <p:nvPr>
            <p:ph idx="2" type="pic"/>
          </p:nvPr>
        </p:nvSpPr>
        <p:spPr>
          <a:xfrm>
            <a:off x="6794500" y="0"/>
            <a:ext cx="2349600" cy="5143500"/>
          </a:xfrm>
          <a:prstGeom prst="rect">
            <a:avLst/>
          </a:prstGeom>
          <a:noFill/>
          <a:ln>
            <a:noFill/>
          </a:ln>
        </p:spPr>
      </p:sp>
      <p:sp>
        <p:nvSpPr>
          <p:cNvPr id="235" name="Google Shape;235;p32"/>
          <p:cNvSpPr txBox="1"/>
          <p:nvPr>
            <p:ph idx="1" type="body"/>
          </p:nvPr>
        </p:nvSpPr>
        <p:spPr>
          <a:xfrm>
            <a:off x="3108525" y="3747700"/>
            <a:ext cx="3549900" cy="1112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lt1"/>
              </a:buClr>
              <a:buSzPts val="800"/>
              <a:buFont typeface="Work Sans"/>
              <a:buChar char="●"/>
              <a:defRPr sz="800"/>
            </a:lvl1pPr>
            <a:lvl2pPr indent="-279400" lvl="1" marL="914400">
              <a:spcBef>
                <a:spcPts val="0"/>
              </a:spcBef>
              <a:spcAft>
                <a:spcPts val="0"/>
              </a:spcAft>
              <a:buClr>
                <a:schemeClr val="lt1"/>
              </a:buClr>
              <a:buSzPts val="800"/>
              <a:buFont typeface="Work Sans"/>
              <a:buChar char="○"/>
              <a:defRPr sz="800"/>
            </a:lvl2pPr>
            <a:lvl3pPr indent="-279400" lvl="2" marL="1371600">
              <a:spcBef>
                <a:spcPts val="0"/>
              </a:spcBef>
              <a:spcAft>
                <a:spcPts val="0"/>
              </a:spcAft>
              <a:buClr>
                <a:schemeClr val="lt1"/>
              </a:buClr>
              <a:buSzPts val="800"/>
              <a:buFont typeface="Work Sans"/>
              <a:buChar char="■"/>
              <a:defRPr sz="800"/>
            </a:lvl3pPr>
            <a:lvl4pPr indent="-279400" lvl="3" marL="1828800">
              <a:spcBef>
                <a:spcPts val="0"/>
              </a:spcBef>
              <a:spcAft>
                <a:spcPts val="0"/>
              </a:spcAft>
              <a:buClr>
                <a:schemeClr val="lt1"/>
              </a:buClr>
              <a:buSzPts val="800"/>
              <a:buFont typeface="Work Sans"/>
              <a:buChar char="●"/>
              <a:defRPr sz="800"/>
            </a:lvl4pPr>
            <a:lvl5pPr indent="-279400" lvl="4" marL="2286000">
              <a:spcBef>
                <a:spcPts val="0"/>
              </a:spcBef>
              <a:spcAft>
                <a:spcPts val="0"/>
              </a:spcAft>
              <a:buClr>
                <a:schemeClr val="lt1"/>
              </a:buClr>
              <a:buSzPts val="800"/>
              <a:buFont typeface="Work Sans"/>
              <a:buChar char="○"/>
              <a:defRPr sz="800"/>
            </a:lvl5pPr>
            <a:lvl6pPr indent="-279400" lvl="5" marL="2743200">
              <a:spcBef>
                <a:spcPts val="0"/>
              </a:spcBef>
              <a:spcAft>
                <a:spcPts val="0"/>
              </a:spcAft>
              <a:buClr>
                <a:schemeClr val="lt1"/>
              </a:buClr>
              <a:buSzPts val="800"/>
              <a:buFont typeface="Work Sans"/>
              <a:buChar char="■"/>
              <a:defRPr sz="800"/>
            </a:lvl6pPr>
            <a:lvl7pPr indent="-279400" lvl="6" marL="3200400">
              <a:spcBef>
                <a:spcPts val="0"/>
              </a:spcBef>
              <a:spcAft>
                <a:spcPts val="0"/>
              </a:spcAft>
              <a:buClr>
                <a:schemeClr val="lt1"/>
              </a:buClr>
              <a:buSzPts val="800"/>
              <a:buFont typeface="Work Sans"/>
              <a:buChar char="●"/>
              <a:defRPr sz="800"/>
            </a:lvl7pPr>
            <a:lvl8pPr indent="-279400" lvl="7" marL="3657600">
              <a:spcBef>
                <a:spcPts val="0"/>
              </a:spcBef>
              <a:spcAft>
                <a:spcPts val="0"/>
              </a:spcAft>
              <a:buClr>
                <a:schemeClr val="lt1"/>
              </a:buClr>
              <a:buSzPts val="800"/>
              <a:buFont typeface="Work Sans"/>
              <a:buChar char="○"/>
              <a:defRPr sz="800"/>
            </a:lvl8pPr>
            <a:lvl9pPr indent="-279400" lvl="8" marL="4114800">
              <a:spcBef>
                <a:spcPts val="0"/>
              </a:spcBef>
              <a:spcAft>
                <a:spcPts val="0"/>
              </a:spcAft>
              <a:buClr>
                <a:schemeClr val="lt1"/>
              </a:buClr>
              <a:buSzPts val="800"/>
              <a:buFont typeface="Work Sans"/>
              <a:buChar char="■"/>
              <a:defRPr sz="800"/>
            </a:lvl9pPr>
          </a:lstStyle>
          <a:p/>
        </p:txBody>
      </p:sp>
      <p:sp>
        <p:nvSpPr>
          <p:cNvPr id="236" name="Google Shape;236;p32"/>
          <p:cNvSpPr txBox="1"/>
          <p:nvPr>
            <p:ph idx="3" type="subTitle"/>
          </p:nvPr>
        </p:nvSpPr>
        <p:spPr>
          <a:xfrm>
            <a:off x="117372" y="3520186"/>
            <a:ext cx="3600900" cy="581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200"/>
              <a:buFont typeface="Work Sans"/>
              <a:buNone/>
              <a:defRPr sz="12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7" name="Google Shape;237;p32"/>
          <p:cNvSpPr txBox="1"/>
          <p:nvPr>
            <p:ph idx="4" type="body"/>
          </p:nvPr>
        </p:nvSpPr>
        <p:spPr>
          <a:xfrm>
            <a:off x="55300" y="41175"/>
            <a:ext cx="6603000" cy="32448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lt1"/>
              </a:buClr>
              <a:buSzPts val="2400"/>
              <a:buChar char="●"/>
              <a:defRPr sz="2400"/>
            </a:lvl1pPr>
            <a:lvl2pPr indent="-381000" lvl="1" marL="914400">
              <a:spcBef>
                <a:spcPts val="0"/>
              </a:spcBef>
              <a:spcAft>
                <a:spcPts val="0"/>
              </a:spcAft>
              <a:buClr>
                <a:schemeClr val="lt1"/>
              </a:buClr>
              <a:buSzPts val="2400"/>
              <a:buChar char="○"/>
              <a:defRPr sz="2400"/>
            </a:lvl2pPr>
            <a:lvl3pPr indent="-381000" lvl="2" marL="1371600">
              <a:spcBef>
                <a:spcPts val="0"/>
              </a:spcBef>
              <a:spcAft>
                <a:spcPts val="0"/>
              </a:spcAft>
              <a:buClr>
                <a:schemeClr val="lt1"/>
              </a:buClr>
              <a:buSzPts val="2400"/>
              <a:buChar char="■"/>
              <a:defRPr sz="2400"/>
            </a:lvl3pPr>
            <a:lvl4pPr indent="-381000" lvl="3" marL="1828800">
              <a:spcBef>
                <a:spcPts val="0"/>
              </a:spcBef>
              <a:spcAft>
                <a:spcPts val="0"/>
              </a:spcAft>
              <a:buClr>
                <a:schemeClr val="lt1"/>
              </a:buClr>
              <a:buSzPts val="2400"/>
              <a:buChar char="●"/>
              <a:defRPr sz="2400"/>
            </a:lvl4pPr>
            <a:lvl5pPr indent="-381000" lvl="4" marL="2286000">
              <a:spcBef>
                <a:spcPts val="0"/>
              </a:spcBef>
              <a:spcAft>
                <a:spcPts val="0"/>
              </a:spcAft>
              <a:buClr>
                <a:schemeClr val="lt1"/>
              </a:buClr>
              <a:buSzPts val="2400"/>
              <a:buChar char="○"/>
              <a:defRPr sz="2400"/>
            </a:lvl5pPr>
            <a:lvl6pPr indent="-381000" lvl="5" marL="2743200">
              <a:spcBef>
                <a:spcPts val="0"/>
              </a:spcBef>
              <a:spcAft>
                <a:spcPts val="0"/>
              </a:spcAft>
              <a:buClr>
                <a:schemeClr val="lt1"/>
              </a:buClr>
              <a:buSzPts val="2400"/>
              <a:buChar char="■"/>
              <a:defRPr sz="2400"/>
            </a:lvl6pPr>
            <a:lvl7pPr indent="-381000" lvl="6" marL="3200400">
              <a:spcBef>
                <a:spcPts val="0"/>
              </a:spcBef>
              <a:spcAft>
                <a:spcPts val="0"/>
              </a:spcAft>
              <a:buClr>
                <a:schemeClr val="lt1"/>
              </a:buClr>
              <a:buSzPts val="2400"/>
              <a:buChar char="●"/>
              <a:defRPr sz="2400"/>
            </a:lvl7pPr>
            <a:lvl8pPr indent="-381000" lvl="7" marL="3657600">
              <a:spcBef>
                <a:spcPts val="0"/>
              </a:spcBef>
              <a:spcAft>
                <a:spcPts val="0"/>
              </a:spcAft>
              <a:buClr>
                <a:schemeClr val="lt1"/>
              </a:buClr>
              <a:buSzPts val="2400"/>
              <a:buChar char="○"/>
              <a:defRPr sz="2400"/>
            </a:lvl8pPr>
            <a:lvl9pPr indent="-381000" lvl="8" marL="4114800">
              <a:spcBef>
                <a:spcPts val="0"/>
              </a:spcBef>
              <a:spcAft>
                <a:spcPts val="0"/>
              </a:spcAft>
              <a:buClr>
                <a:schemeClr val="lt1"/>
              </a:buClr>
              <a:buSzPts val="2400"/>
              <a:buChar char="■"/>
              <a:defRPr sz="24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nd Statistics">
  <p:cSld name="CUSTOM_9">
    <p:spTree>
      <p:nvGrpSpPr>
        <p:cNvPr id="238" name="Shape 238"/>
        <p:cNvGrpSpPr/>
        <p:nvPr/>
      </p:nvGrpSpPr>
      <p:grpSpPr>
        <a:xfrm>
          <a:off x="0" y="0"/>
          <a:ext cx="0" cy="0"/>
          <a:chOff x="0" y="0"/>
          <a:chExt cx="0" cy="0"/>
        </a:xfrm>
      </p:grpSpPr>
      <p:pic>
        <p:nvPicPr>
          <p:cNvPr descr="Abstract background." id="239" name="Google Shape;239;p3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0" name="Google Shape;240;p33"/>
          <p:cNvSpPr txBox="1"/>
          <p:nvPr>
            <p:ph type="title"/>
          </p:nvPr>
        </p:nvSpPr>
        <p:spPr>
          <a:xfrm>
            <a:off x="6658265" y="841209"/>
            <a:ext cx="2024100" cy="881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3600"/>
              <a:buFont typeface="Work Sans"/>
              <a:buNone/>
              <a:defRPr sz="3600"/>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241" name="Google Shape;241;p33"/>
          <p:cNvSpPr txBox="1"/>
          <p:nvPr>
            <p:ph idx="1" type="subTitle"/>
          </p:nvPr>
        </p:nvSpPr>
        <p:spPr>
          <a:xfrm>
            <a:off x="6671415" y="1323409"/>
            <a:ext cx="2003700" cy="309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100"/>
              <a:buFont typeface="Work Sans"/>
              <a:buNone/>
              <a:defRPr sz="11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2" name="Google Shape;242;p33"/>
          <p:cNvSpPr txBox="1"/>
          <p:nvPr>
            <p:ph idx="2" type="body"/>
          </p:nvPr>
        </p:nvSpPr>
        <p:spPr>
          <a:xfrm>
            <a:off x="2506950" y="883225"/>
            <a:ext cx="3866700" cy="27279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Clr>
                <a:schemeClr val="lt1"/>
              </a:buClr>
              <a:buSzPts val="1600"/>
              <a:buFont typeface="Work Sans"/>
              <a:buChar char="●"/>
              <a:defRPr sz="1600"/>
            </a:lvl1pPr>
            <a:lvl2pPr indent="-330200" lvl="1" marL="914400">
              <a:spcBef>
                <a:spcPts val="0"/>
              </a:spcBef>
              <a:spcAft>
                <a:spcPts val="0"/>
              </a:spcAft>
              <a:buClr>
                <a:schemeClr val="lt1"/>
              </a:buClr>
              <a:buSzPts val="1600"/>
              <a:buFont typeface="Work Sans"/>
              <a:buChar char="○"/>
              <a:defRPr sz="1600"/>
            </a:lvl2pPr>
            <a:lvl3pPr indent="-330200" lvl="2" marL="1371600">
              <a:spcBef>
                <a:spcPts val="0"/>
              </a:spcBef>
              <a:spcAft>
                <a:spcPts val="0"/>
              </a:spcAft>
              <a:buClr>
                <a:schemeClr val="lt1"/>
              </a:buClr>
              <a:buSzPts val="1600"/>
              <a:buFont typeface="Work Sans"/>
              <a:buChar char="■"/>
              <a:defRPr sz="1600"/>
            </a:lvl3pPr>
            <a:lvl4pPr indent="-330200" lvl="3" marL="1828800">
              <a:spcBef>
                <a:spcPts val="0"/>
              </a:spcBef>
              <a:spcAft>
                <a:spcPts val="0"/>
              </a:spcAft>
              <a:buClr>
                <a:schemeClr val="lt1"/>
              </a:buClr>
              <a:buSzPts val="1600"/>
              <a:buFont typeface="Work Sans"/>
              <a:buChar char="●"/>
              <a:defRPr sz="1600"/>
            </a:lvl4pPr>
            <a:lvl5pPr indent="-330200" lvl="4" marL="2286000">
              <a:spcBef>
                <a:spcPts val="0"/>
              </a:spcBef>
              <a:spcAft>
                <a:spcPts val="0"/>
              </a:spcAft>
              <a:buClr>
                <a:schemeClr val="lt1"/>
              </a:buClr>
              <a:buSzPts val="1600"/>
              <a:buFont typeface="Work Sans"/>
              <a:buChar char="○"/>
              <a:defRPr sz="1600"/>
            </a:lvl5pPr>
            <a:lvl6pPr indent="-330200" lvl="5" marL="2743200">
              <a:spcBef>
                <a:spcPts val="0"/>
              </a:spcBef>
              <a:spcAft>
                <a:spcPts val="0"/>
              </a:spcAft>
              <a:buClr>
                <a:schemeClr val="lt1"/>
              </a:buClr>
              <a:buSzPts val="1600"/>
              <a:buFont typeface="Work Sans"/>
              <a:buChar char="■"/>
              <a:defRPr sz="1600"/>
            </a:lvl6pPr>
            <a:lvl7pPr indent="-330200" lvl="6" marL="3200400">
              <a:spcBef>
                <a:spcPts val="0"/>
              </a:spcBef>
              <a:spcAft>
                <a:spcPts val="0"/>
              </a:spcAft>
              <a:buClr>
                <a:schemeClr val="lt1"/>
              </a:buClr>
              <a:buSzPts val="1600"/>
              <a:buFont typeface="Work Sans"/>
              <a:buChar char="●"/>
              <a:defRPr sz="1600"/>
            </a:lvl7pPr>
            <a:lvl8pPr indent="-330200" lvl="7" marL="3657600">
              <a:spcBef>
                <a:spcPts val="0"/>
              </a:spcBef>
              <a:spcAft>
                <a:spcPts val="0"/>
              </a:spcAft>
              <a:buClr>
                <a:schemeClr val="lt1"/>
              </a:buClr>
              <a:buSzPts val="1600"/>
              <a:buFont typeface="Work Sans"/>
              <a:buChar char="○"/>
              <a:defRPr sz="1600"/>
            </a:lvl8pPr>
            <a:lvl9pPr indent="-330200" lvl="8" marL="4114800">
              <a:spcBef>
                <a:spcPts val="0"/>
              </a:spcBef>
              <a:spcAft>
                <a:spcPts val="0"/>
              </a:spcAft>
              <a:buClr>
                <a:schemeClr val="lt1"/>
              </a:buClr>
              <a:buSzPts val="1600"/>
              <a:buFont typeface="Work Sans"/>
              <a:buChar char="■"/>
              <a:defRPr sz="1600"/>
            </a:lvl9pPr>
          </a:lstStyle>
          <a:p/>
        </p:txBody>
      </p:sp>
      <p:sp>
        <p:nvSpPr>
          <p:cNvPr id="243" name="Google Shape;243;p33"/>
          <p:cNvSpPr txBox="1"/>
          <p:nvPr>
            <p:ph idx="3" type="title"/>
          </p:nvPr>
        </p:nvSpPr>
        <p:spPr>
          <a:xfrm>
            <a:off x="101700" y="901050"/>
            <a:ext cx="2269500" cy="1509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2400"/>
              <a:buFont typeface="Work Sans"/>
              <a:buNone/>
              <a:defRPr sz="2400"/>
            </a:lvl1pPr>
            <a:lvl2pPr lvl="1">
              <a:spcBef>
                <a:spcPts val="0"/>
              </a:spcBef>
              <a:spcAft>
                <a:spcPts val="0"/>
              </a:spcAft>
              <a:buClr>
                <a:schemeClr val="lt1"/>
              </a:buClr>
              <a:buSzPts val="2400"/>
              <a:buFont typeface="Work Sans"/>
              <a:buNone/>
              <a:defRPr sz="2400">
                <a:solidFill>
                  <a:schemeClr val="lt1"/>
                </a:solidFill>
              </a:defRPr>
            </a:lvl2pPr>
            <a:lvl3pPr lvl="2">
              <a:spcBef>
                <a:spcPts val="0"/>
              </a:spcBef>
              <a:spcAft>
                <a:spcPts val="0"/>
              </a:spcAft>
              <a:buClr>
                <a:schemeClr val="lt1"/>
              </a:buClr>
              <a:buSzPts val="2400"/>
              <a:buFont typeface="Work Sans"/>
              <a:buNone/>
              <a:defRPr sz="2400">
                <a:solidFill>
                  <a:schemeClr val="lt1"/>
                </a:solidFill>
              </a:defRPr>
            </a:lvl3pPr>
            <a:lvl4pPr lvl="3">
              <a:spcBef>
                <a:spcPts val="0"/>
              </a:spcBef>
              <a:spcAft>
                <a:spcPts val="0"/>
              </a:spcAft>
              <a:buClr>
                <a:schemeClr val="lt1"/>
              </a:buClr>
              <a:buSzPts val="2400"/>
              <a:buFont typeface="Work Sans"/>
              <a:buNone/>
              <a:defRPr sz="2400">
                <a:solidFill>
                  <a:schemeClr val="lt1"/>
                </a:solidFill>
              </a:defRPr>
            </a:lvl4pPr>
            <a:lvl5pPr lvl="4">
              <a:spcBef>
                <a:spcPts val="0"/>
              </a:spcBef>
              <a:spcAft>
                <a:spcPts val="0"/>
              </a:spcAft>
              <a:buClr>
                <a:schemeClr val="lt1"/>
              </a:buClr>
              <a:buSzPts val="2400"/>
              <a:buFont typeface="Work Sans"/>
              <a:buNone/>
              <a:defRPr sz="2400">
                <a:solidFill>
                  <a:schemeClr val="lt1"/>
                </a:solidFill>
              </a:defRPr>
            </a:lvl5pPr>
            <a:lvl6pPr lvl="5">
              <a:spcBef>
                <a:spcPts val="0"/>
              </a:spcBef>
              <a:spcAft>
                <a:spcPts val="0"/>
              </a:spcAft>
              <a:buClr>
                <a:schemeClr val="lt1"/>
              </a:buClr>
              <a:buSzPts val="2400"/>
              <a:buFont typeface="Work Sans"/>
              <a:buNone/>
              <a:defRPr sz="2400">
                <a:solidFill>
                  <a:schemeClr val="lt1"/>
                </a:solidFill>
              </a:defRPr>
            </a:lvl6pPr>
            <a:lvl7pPr lvl="6">
              <a:spcBef>
                <a:spcPts val="0"/>
              </a:spcBef>
              <a:spcAft>
                <a:spcPts val="0"/>
              </a:spcAft>
              <a:buClr>
                <a:schemeClr val="lt1"/>
              </a:buClr>
              <a:buSzPts val="2400"/>
              <a:buFont typeface="Work Sans"/>
              <a:buNone/>
              <a:defRPr sz="2400">
                <a:solidFill>
                  <a:schemeClr val="lt1"/>
                </a:solidFill>
              </a:defRPr>
            </a:lvl7pPr>
            <a:lvl8pPr lvl="7">
              <a:spcBef>
                <a:spcPts val="0"/>
              </a:spcBef>
              <a:spcAft>
                <a:spcPts val="0"/>
              </a:spcAft>
              <a:buClr>
                <a:schemeClr val="lt1"/>
              </a:buClr>
              <a:buSzPts val="2400"/>
              <a:buFont typeface="Work Sans"/>
              <a:buNone/>
              <a:defRPr sz="2400">
                <a:solidFill>
                  <a:schemeClr val="lt1"/>
                </a:solidFill>
              </a:defRPr>
            </a:lvl8pPr>
            <a:lvl9pPr lvl="8">
              <a:spcBef>
                <a:spcPts val="0"/>
              </a:spcBef>
              <a:spcAft>
                <a:spcPts val="0"/>
              </a:spcAft>
              <a:buClr>
                <a:schemeClr val="lt1"/>
              </a:buClr>
              <a:buSzPts val="2400"/>
              <a:buFont typeface="Work Sans"/>
              <a:buNone/>
              <a:defRPr sz="2400">
                <a:solidFill>
                  <a:schemeClr val="lt1"/>
                </a:solidFill>
              </a:defRPr>
            </a:lvl9pPr>
          </a:lstStyle>
          <a:p/>
        </p:txBody>
      </p:sp>
      <p:sp>
        <p:nvSpPr>
          <p:cNvPr id="244" name="Google Shape;244;p33"/>
          <p:cNvSpPr txBox="1"/>
          <p:nvPr>
            <p:ph idx="4"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45" name="Google Shape;245;p33"/>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46" name="Google Shape;246;p33"/>
          <p:cNvSpPr txBox="1"/>
          <p:nvPr>
            <p:ph idx="5" type="title"/>
          </p:nvPr>
        </p:nvSpPr>
        <p:spPr>
          <a:xfrm>
            <a:off x="6658265" y="1844009"/>
            <a:ext cx="2024100" cy="881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3600"/>
              <a:buFont typeface="Work Sans"/>
              <a:buNone/>
              <a:defRPr sz="3600"/>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247" name="Google Shape;247;p33"/>
          <p:cNvSpPr txBox="1"/>
          <p:nvPr>
            <p:ph idx="6" type="subTitle"/>
          </p:nvPr>
        </p:nvSpPr>
        <p:spPr>
          <a:xfrm>
            <a:off x="6671415" y="2326209"/>
            <a:ext cx="2003700" cy="309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100"/>
              <a:buFont typeface="Work Sans"/>
              <a:buNone/>
              <a:defRPr sz="11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8" name="Google Shape;248;p33"/>
          <p:cNvSpPr txBox="1"/>
          <p:nvPr>
            <p:ph idx="7" type="title"/>
          </p:nvPr>
        </p:nvSpPr>
        <p:spPr>
          <a:xfrm>
            <a:off x="6658265" y="2846809"/>
            <a:ext cx="2024100" cy="881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3600"/>
              <a:buFont typeface="Work Sans"/>
              <a:buNone/>
              <a:defRPr sz="3600"/>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249" name="Google Shape;249;p33"/>
          <p:cNvSpPr txBox="1"/>
          <p:nvPr>
            <p:ph idx="8" type="subTitle"/>
          </p:nvPr>
        </p:nvSpPr>
        <p:spPr>
          <a:xfrm>
            <a:off x="6671415" y="3329009"/>
            <a:ext cx="2003700" cy="309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100"/>
              <a:buFont typeface="Work Sans"/>
              <a:buNone/>
              <a:defRPr sz="11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0" name="Google Shape;250;p33"/>
          <p:cNvSpPr txBox="1"/>
          <p:nvPr>
            <p:ph idx="9" type="title"/>
          </p:nvPr>
        </p:nvSpPr>
        <p:spPr>
          <a:xfrm>
            <a:off x="6658265" y="3849609"/>
            <a:ext cx="2024100" cy="881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3600"/>
              <a:buFont typeface="Work Sans"/>
              <a:buNone/>
              <a:defRPr sz="3600"/>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251" name="Google Shape;251;p33"/>
          <p:cNvSpPr txBox="1"/>
          <p:nvPr>
            <p:ph idx="13" type="subTitle"/>
          </p:nvPr>
        </p:nvSpPr>
        <p:spPr>
          <a:xfrm>
            <a:off x="6671415" y="4331809"/>
            <a:ext cx="2003700" cy="309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100"/>
              <a:buFont typeface="Work Sans"/>
              <a:buNone/>
              <a:defRPr sz="1100">
                <a:latin typeface="Work Sans"/>
                <a:ea typeface="Work Sans"/>
                <a:cs typeface="Work Sans"/>
                <a:sym typeface="Work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2" name="Google Shape;252;p33"/>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p:cSld name="CUSTOM_10">
    <p:spTree>
      <p:nvGrpSpPr>
        <p:cNvPr id="253" name="Shape 253"/>
        <p:cNvGrpSpPr/>
        <p:nvPr/>
      </p:nvGrpSpPr>
      <p:grpSpPr>
        <a:xfrm>
          <a:off x="0" y="0"/>
          <a:ext cx="0" cy="0"/>
          <a:chOff x="0" y="0"/>
          <a:chExt cx="0" cy="0"/>
        </a:xfrm>
      </p:grpSpPr>
      <p:pic>
        <p:nvPicPr>
          <p:cNvPr descr="Abstract background." id="254" name="Google Shape;254;p34"/>
          <p:cNvPicPr preferRelativeResize="0"/>
          <p:nvPr/>
        </p:nvPicPr>
        <p:blipFill>
          <a:blip r:embed="rId2">
            <a:alphaModFix amt="70000"/>
          </a:blip>
          <a:stretch>
            <a:fillRect/>
          </a:stretch>
        </p:blipFill>
        <p:spPr>
          <a:xfrm>
            <a:off x="0" y="1"/>
            <a:ext cx="9144000" cy="5143500"/>
          </a:xfrm>
          <a:prstGeom prst="rect">
            <a:avLst/>
          </a:prstGeom>
          <a:noFill/>
          <a:ln>
            <a:noFill/>
          </a:ln>
        </p:spPr>
      </p:pic>
      <p:sp>
        <p:nvSpPr>
          <p:cNvPr id="255" name="Google Shape;255;p34"/>
          <p:cNvSpPr txBox="1"/>
          <p:nvPr>
            <p:ph idx="1" type="subTitle"/>
          </p:nvPr>
        </p:nvSpPr>
        <p:spPr>
          <a:xfrm>
            <a:off x="117187" y="1032979"/>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56" name="Google Shape;256;p34"/>
          <p:cNvSpPr txBox="1"/>
          <p:nvPr>
            <p:ph idx="2" type="body"/>
          </p:nvPr>
        </p:nvSpPr>
        <p:spPr>
          <a:xfrm>
            <a:off x="1062076" y="1050728"/>
            <a:ext cx="8000400" cy="3618000"/>
          </a:xfrm>
          <a:prstGeom prst="rect">
            <a:avLst/>
          </a:prstGeom>
        </p:spPr>
        <p:txBody>
          <a:bodyPr anchorCtr="0" anchor="t" bIns="91425" lIns="91425" spcFirstLastPara="1" rIns="91425" wrap="square" tIns="91425">
            <a:noAutofit/>
          </a:bodyPr>
          <a:lstStyle>
            <a:lvl1pPr indent="-514350" lvl="0" marL="4572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1pPr>
            <a:lvl2pPr indent="-514350" lvl="1" marL="9144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2pPr>
            <a:lvl3pPr indent="-514350" lvl="2" marL="13716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3pPr>
            <a:lvl4pPr indent="-514350" lvl="3" marL="18288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4pPr>
            <a:lvl5pPr indent="-514350" lvl="4" marL="22860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5pPr>
            <a:lvl6pPr indent="-514350" lvl="5" marL="27432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6pPr>
            <a:lvl7pPr indent="-514350" lvl="6" marL="32004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7pPr>
            <a:lvl8pPr indent="-514350" lvl="7" marL="36576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8pPr>
            <a:lvl9pPr indent="-514350" lvl="8" marL="4114800">
              <a:lnSpc>
                <a:spcPct val="70000"/>
              </a:lnSpc>
              <a:spcBef>
                <a:spcPts val="0"/>
              </a:spcBef>
              <a:spcAft>
                <a:spcPts val="0"/>
              </a:spcAft>
              <a:buClr>
                <a:schemeClr val="lt1"/>
              </a:buClr>
              <a:buSzPts val="4500"/>
              <a:buFont typeface="Work Sans Medium"/>
              <a:buChar char="■"/>
              <a:defRPr sz="4500">
                <a:latin typeface="Work Sans Medium"/>
                <a:ea typeface="Work Sans Medium"/>
                <a:cs typeface="Work Sans Medium"/>
                <a:sym typeface="Work Sans Medium"/>
              </a:defRPr>
            </a:lvl9pPr>
          </a:lstStyle>
          <a:p/>
        </p:txBody>
      </p:sp>
      <p:sp>
        <p:nvSpPr>
          <p:cNvPr id="257" name="Google Shape;257;p34"/>
          <p:cNvSpPr txBox="1"/>
          <p:nvPr>
            <p:ph idx="3"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58" name="Google Shape;258;p34"/>
          <p:cNvSpPr txBox="1"/>
          <p:nvPr>
            <p:ph idx="4" type="subTitle"/>
          </p:nvPr>
        </p:nvSpPr>
        <p:spPr>
          <a:xfrm>
            <a:off x="117187" y="4383915"/>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59" name="Google Shape;259;p34"/>
          <p:cNvSpPr txBox="1"/>
          <p:nvPr>
            <p:ph idx="5" type="subTitle"/>
          </p:nvPr>
        </p:nvSpPr>
        <p:spPr>
          <a:xfrm>
            <a:off x="117187" y="1511684"/>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0" name="Google Shape;260;p34"/>
          <p:cNvSpPr txBox="1"/>
          <p:nvPr>
            <p:ph idx="6" type="subTitle"/>
          </p:nvPr>
        </p:nvSpPr>
        <p:spPr>
          <a:xfrm>
            <a:off x="117187" y="1990389"/>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1" name="Google Shape;261;p34"/>
          <p:cNvSpPr txBox="1"/>
          <p:nvPr>
            <p:ph idx="7" type="subTitle"/>
          </p:nvPr>
        </p:nvSpPr>
        <p:spPr>
          <a:xfrm>
            <a:off x="117187" y="2469095"/>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2" name="Google Shape;262;p34"/>
          <p:cNvSpPr txBox="1"/>
          <p:nvPr>
            <p:ph idx="8" type="subTitle"/>
          </p:nvPr>
        </p:nvSpPr>
        <p:spPr>
          <a:xfrm>
            <a:off x="117187" y="2947800"/>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3" name="Google Shape;263;p34"/>
          <p:cNvSpPr txBox="1"/>
          <p:nvPr>
            <p:ph idx="9" type="subTitle"/>
          </p:nvPr>
        </p:nvSpPr>
        <p:spPr>
          <a:xfrm>
            <a:off x="117187" y="3426505"/>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4" name="Google Shape;264;p34"/>
          <p:cNvSpPr txBox="1"/>
          <p:nvPr>
            <p:ph idx="13" type="subTitle"/>
          </p:nvPr>
        </p:nvSpPr>
        <p:spPr>
          <a:xfrm>
            <a:off x="117187" y="3905210"/>
            <a:ext cx="935400" cy="310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800"/>
              <a:buFont typeface="Work Sans"/>
              <a:buNone/>
              <a:defRPr>
                <a:latin typeface="Work Sans"/>
                <a:ea typeface="Work Sans"/>
                <a:cs typeface="Work Sans"/>
                <a:sym typeface="Work Sans"/>
              </a:defRPr>
            </a:lvl1pPr>
            <a:lvl2pPr lvl="1">
              <a:lnSpc>
                <a:spcPct val="80000"/>
              </a:lnSpc>
              <a:spcBef>
                <a:spcPts val="0"/>
              </a:spcBef>
              <a:spcAft>
                <a:spcPts val="0"/>
              </a:spcAft>
              <a:buClr>
                <a:schemeClr val="lt1"/>
              </a:buClr>
              <a:buSzPts val="800"/>
              <a:buFont typeface="Work Sans"/>
              <a:buNone/>
              <a:defRPr sz="800">
                <a:solidFill>
                  <a:schemeClr val="lt1"/>
                </a:solidFill>
              </a:defRPr>
            </a:lvl2pPr>
            <a:lvl3pPr lvl="2">
              <a:lnSpc>
                <a:spcPct val="80000"/>
              </a:lnSpc>
              <a:spcBef>
                <a:spcPts val="0"/>
              </a:spcBef>
              <a:spcAft>
                <a:spcPts val="0"/>
              </a:spcAft>
              <a:buClr>
                <a:schemeClr val="lt1"/>
              </a:buClr>
              <a:buSzPts val="800"/>
              <a:buFont typeface="Work Sans"/>
              <a:buNone/>
              <a:defRPr sz="800">
                <a:solidFill>
                  <a:schemeClr val="lt1"/>
                </a:solidFill>
              </a:defRPr>
            </a:lvl3pPr>
            <a:lvl4pPr lvl="3">
              <a:lnSpc>
                <a:spcPct val="80000"/>
              </a:lnSpc>
              <a:spcBef>
                <a:spcPts val="0"/>
              </a:spcBef>
              <a:spcAft>
                <a:spcPts val="0"/>
              </a:spcAft>
              <a:buClr>
                <a:schemeClr val="lt1"/>
              </a:buClr>
              <a:buSzPts val="800"/>
              <a:buFont typeface="Work Sans"/>
              <a:buNone/>
              <a:defRPr sz="800">
                <a:solidFill>
                  <a:schemeClr val="lt1"/>
                </a:solidFill>
              </a:defRPr>
            </a:lvl4pPr>
            <a:lvl5pPr lvl="4">
              <a:lnSpc>
                <a:spcPct val="80000"/>
              </a:lnSpc>
              <a:spcBef>
                <a:spcPts val="0"/>
              </a:spcBef>
              <a:spcAft>
                <a:spcPts val="0"/>
              </a:spcAft>
              <a:buClr>
                <a:schemeClr val="lt1"/>
              </a:buClr>
              <a:buSzPts val="800"/>
              <a:buFont typeface="Work Sans"/>
              <a:buNone/>
              <a:defRPr sz="800">
                <a:solidFill>
                  <a:schemeClr val="lt1"/>
                </a:solidFill>
              </a:defRPr>
            </a:lvl5pPr>
            <a:lvl6pPr lvl="5">
              <a:lnSpc>
                <a:spcPct val="80000"/>
              </a:lnSpc>
              <a:spcBef>
                <a:spcPts val="0"/>
              </a:spcBef>
              <a:spcAft>
                <a:spcPts val="0"/>
              </a:spcAft>
              <a:buClr>
                <a:schemeClr val="lt1"/>
              </a:buClr>
              <a:buSzPts val="800"/>
              <a:buFont typeface="Work Sans"/>
              <a:buNone/>
              <a:defRPr sz="800">
                <a:solidFill>
                  <a:schemeClr val="lt1"/>
                </a:solidFill>
              </a:defRPr>
            </a:lvl6pPr>
            <a:lvl7pPr lvl="6">
              <a:lnSpc>
                <a:spcPct val="80000"/>
              </a:lnSpc>
              <a:spcBef>
                <a:spcPts val="0"/>
              </a:spcBef>
              <a:spcAft>
                <a:spcPts val="0"/>
              </a:spcAft>
              <a:buClr>
                <a:schemeClr val="lt1"/>
              </a:buClr>
              <a:buSzPts val="800"/>
              <a:buFont typeface="Work Sans"/>
              <a:buNone/>
              <a:defRPr sz="800">
                <a:solidFill>
                  <a:schemeClr val="lt1"/>
                </a:solidFill>
              </a:defRPr>
            </a:lvl7pPr>
            <a:lvl8pPr lvl="7">
              <a:lnSpc>
                <a:spcPct val="80000"/>
              </a:lnSpc>
              <a:spcBef>
                <a:spcPts val="0"/>
              </a:spcBef>
              <a:spcAft>
                <a:spcPts val="0"/>
              </a:spcAft>
              <a:buClr>
                <a:schemeClr val="lt1"/>
              </a:buClr>
              <a:buSzPts val="800"/>
              <a:buFont typeface="Work Sans"/>
              <a:buNone/>
              <a:defRPr sz="800">
                <a:solidFill>
                  <a:schemeClr val="lt1"/>
                </a:solidFill>
              </a:defRPr>
            </a:lvl8pPr>
            <a:lvl9pPr lvl="8">
              <a:lnSpc>
                <a:spcPct val="80000"/>
              </a:lnSpc>
              <a:spcBef>
                <a:spcPts val="0"/>
              </a:spcBef>
              <a:spcAft>
                <a:spcPts val="0"/>
              </a:spcAft>
              <a:buClr>
                <a:schemeClr val="lt1"/>
              </a:buClr>
              <a:buSzPts val="800"/>
              <a:buFont typeface="Work Sans"/>
              <a:buNone/>
              <a:defRPr sz="800">
                <a:solidFill>
                  <a:schemeClr val="lt1"/>
                </a:solidFill>
              </a:defRPr>
            </a:lvl9pPr>
          </a:lstStyle>
          <a:p/>
        </p:txBody>
      </p:sp>
      <p:sp>
        <p:nvSpPr>
          <p:cNvPr id="265" name="Google Shape;265;p34"/>
          <p:cNvSpPr txBox="1"/>
          <p:nvPr>
            <p:ph type="title"/>
          </p:nvPr>
        </p:nvSpPr>
        <p:spPr>
          <a:xfrm>
            <a:off x="6060800" y="401925"/>
            <a:ext cx="2863800" cy="741000"/>
          </a:xfrm>
          <a:prstGeom prst="rect">
            <a:avLst/>
          </a:prstGeom>
        </p:spPr>
        <p:txBody>
          <a:bodyPr anchorCtr="0" anchor="t" bIns="91425" lIns="91425" spcFirstLastPara="1" rIns="91425" wrap="square" tIns="91425">
            <a:noAutofit/>
          </a:bodyPr>
          <a:lstStyle>
            <a:lvl1pPr lvl="0" algn="r">
              <a:lnSpc>
                <a:spcPct val="80000"/>
              </a:lnSpc>
              <a:spcBef>
                <a:spcPts val="0"/>
              </a:spcBef>
              <a:spcAft>
                <a:spcPts val="0"/>
              </a:spcAft>
              <a:buClr>
                <a:schemeClr val="lt1"/>
              </a:buClr>
              <a:buSzPts val="2500"/>
              <a:buNone/>
              <a:defRPr sz="2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6" name="Google Shape;266;p34"/>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
        <p:nvSpPr>
          <p:cNvPr id="267" name="Google Shape;267;p34"/>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008">
          <p15:clr>
            <a:srgbClr val="E46962"/>
          </p15:clr>
        </p15:guide>
        <p15:guide id="2" orient="horz" pos="720">
          <p15:clr>
            <a:srgbClr val="E46962"/>
          </p15:clr>
        </p15:guide>
        <p15:guide id="3" orient="horz" pos="2827">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ull Quote">
  <p:cSld name="CUSTOM_11">
    <p:spTree>
      <p:nvGrpSpPr>
        <p:cNvPr id="268" name="Shape 268"/>
        <p:cNvGrpSpPr/>
        <p:nvPr/>
      </p:nvGrpSpPr>
      <p:grpSpPr>
        <a:xfrm>
          <a:off x="0" y="0"/>
          <a:ext cx="0" cy="0"/>
          <a:chOff x="0" y="0"/>
          <a:chExt cx="0" cy="0"/>
        </a:xfrm>
      </p:grpSpPr>
      <p:pic>
        <p:nvPicPr>
          <p:cNvPr descr="Abstract background." id="269" name="Google Shape;269;p35"/>
          <p:cNvPicPr preferRelativeResize="0"/>
          <p:nvPr/>
        </p:nvPicPr>
        <p:blipFill>
          <a:blip r:embed="rId2">
            <a:alphaModFix amt="70000"/>
          </a:blip>
          <a:stretch>
            <a:fillRect/>
          </a:stretch>
        </p:blipFill>
        <p:spPr>
          <a:xfrm>
            <a:off x="0" y="1"/>
            <a:ext cx="9144000" cy="5143500"/>
          </a:xfrm>
          <a:prstGeom prst="rect">
            <a:avLst/>
          </a:prstGeom>
          <a:noFill/>
          <a:ln>
            <a:noFill/>
          </a:ln>
        </p:spPr>
      </p:pic>
      <p:sp>
        <p:nvSpPr>
          <p:cNvPr id="270" name="Google Shape;270;p35"/>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71" name="Google Shape;271;p35"/>
          <p:cNvSpPr txBox="1"/>
          <p:nvPr>
            <p:ph idx="12"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72" name="Google Shape;272;p35"/>
          <p:cNvSpPr txBox="1"/>
          <p:nvPr>
            <p:ph idx="2" type="body"/>
          </p:nvPr>
        </p:nvSpPr>
        <p:spPr>
          <a:xfrm>
            <a:off x="224364" y="1021700"/>
            <a:ext cx="7739700" cy="3244800"/>
          </a:xfrm>
          <a:prstGeom prst="rect">
            <a:avLst/>
          </a:prstGeom>
        </p:spPr>
        <p:txBody>
          <a:bodyPr anchorCtr="0" anchor="ctr" bIns="91425" lIns="91425" spcFirstLastPara="1" rIns="91425" wrap="square" tIns="91425">
            <a:noAutofit/>
          </a:bodyPr>
          <a:lstStyle>
            <a:lvl1pPr indent="-457200" lvl="0" marL="457200">
              <a:spcBef>
                <a:spcPts val="0"/>
              </a:spcBef>
              <a:spcAft>
                <a:spcPts val="0"/>
              </a:spcAft>
              <a:buClr>
                <a:schemeClr val="lt1"/>
              </a:buClr>
              <a:buSzPts val="3600"/>
              <a:buChar char="●"/>
              <a:defRPr sz="3600"/>
            </a:lvl1pPr>
            <a:lvl2pPr indent="-457200" lvl="1" marL="914400">
              <a:spcBef>
                <a:spcPts val="0"/>
              </a:spcBef>
              <a:spcAft>
                <a:spcPts val="0"/>
              </a:spcAft>
              <a:buClr>
                <a:schemeClr val="lt1"/>
              </a:buClr>
              <a:buSzPts val="3600"/>
              <a:buChar char="○"/>
              <a:defRPr sz="3600"/>
            </a:lvl2pPr>
            <a:lvl3pPr indent="-457200" lvl="2" marL="1371600">
              <a:spcBef>
                <a:spcPts val="0"/>
              </a:spcBef>
              <a:spcAft>
                <a:spcPts val="0"/>
              </a:spcAft>
              <a:buClr>
                <a:schemeClr val="lt1"/>
              </a:buClr>
              <a:buSzPts val="3600"/>
              <a:buChar char="■"/>
              <a:defRPr sz="3600"/>
            </a:lvl3pPr>
            <a:lvl4pPr indent="-457200" lvl="3" marL="1828800">
              <a:spcBef>
                <a:spcPts val="0"/>
              </a:spcBef>
              <a:spcAft>
                <a:spcPts val="0"/>
              </a:spcAft>
              <a:buClr>
                <a:schemeClr val="lt1"/>
              </a:buClr>
              <a:buSzPts val="3600"/>
              <a:buChar char="●"/>
              <a:defRPr sz="3600"/>
            </a:lvl4pPr>
            <a:lvl5pPr indent="-457200" lvl="4" marL="2286000">
              <a:spcBef>
                <a:spcPts val="0"/>
              </a:spcBef>
              <a:spcAft>
                <a:spcPts val="0"/>
              </a:spcAft>
              <a:buClr>
                <a:schemeClr val="lt1"/>
              </a:buClr>
              <a:buSzPts val="3600"/>
              <a:buChar char="○"/>
              <a:defRPr sz="3600"/>
            </a:lvl5pPr>
            <a:lvl6pPr indent="-457200" lvl="5" marL="2743200">
              <a:spcBef>
                <a:spcPts val="0"/>
              </a:spcBef>
              <a:spcAft>
                <a:spcPts val="0"/>
              </a:spcAft>
              <a:buClr>
                <a:schemeClr val="lt1"/>
              </a:buClr>
              <a:buSzPts val="3600"/>
              <a:buChar char="■"/>
              <a:defRPr sz="3600"/>
            </a:lvl6pPr>
            <a:lvl7pPr indent="-457200" lvl="6" marL="3200400">
              <a:spcBef>
                <a:spcPts val="0"/>
              </a:spcBef>
              <a:spcAft>
                <a:spcPts val="0"/>
              </a:spcAft>
              <a:buClr>
                <a:schemeClr val="lt1"/>
              </a:buClr>
              <a:buSzPts val="3600"/>
              <a:buChar char="●"/>
              <a:defRPr sz="3600"/>
            </a:lvl7pPr>
            <a:lvl8pPr indent="-457200" lvl="7" marL="3657600">
              <a:spcBef>
                <a:spcPts val="0"/>
              </a:spcBef>
              <a:spcAft>
                <a:spcPts val="0"/>
              </a:spcAft>
              <a:buClr>
                <a:schemeClr val="lt1"/>
              </a:buClr>
              <a:buSzPts val="3600"/>
              <a:buChar char="○"/>
              <a:defRPr sz="3600"/>
            </a:lvl8pPr>
            <a:lvl9pPr indent="-457200" lvl="8" marL="4114800">
              <a:spcBef>
                <a:spcPts val="0"/>
              </a:spcBef>
              <a:spcAft>
                <a:spcPts val="0"/>
              </a:spcAft>
              <a:buClr>
                <a:schemeClr val="lt1"/>
              </a:buClr>
              <a:buSzPts val="3600"/>
              <a:buChar char="■"/>
              <a:defRPr sz="3600"/>
            </a:lvl9pPr>
          </a:lstStyle>
          <a:p/>
        </p:txBody>
      </p:sp>
      <p:sp>
        <p:nvSpPr>
          <p:cNvPr id="273" name="Google Shape;273;p35"/>
          <p:cNvSpPr txBox="1"/>
          <p:nvPr/>
        </p:nvSpPr>
        <p:spPr>
          <a:xfrm>
            <a:off x="234386" y="399350"/>
            <a:ext cx="3501900" cy="9234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b="1" lang="en" sz="4800">
                <a:solidFill>
                  <a:schemeClr val="lt1"/>
                </a:solidFill>
                <a:latin typeface="Familjen Grotesk"/>
                <a:ea typeface="Familjen Grotesk"/>
                <a:cs typeface="Familjen Grotesk"/>
                <a:sym typeface="Familjen Grotesk"/>
              </a:rPr>
              <a:t>“</a:t>
            </a:r>
            <a:endParaRPr sz="4800">
              <a:solidFill>
                <a:schemeClr val="lt1"/>
              </a:solidFill>
              <a:latin typeface="Familjen Grotesk"/>
              <a:ea typeface="Familjen Grotesk"/>
              <a:cs typeface="Familjen Grotesk"/>
              <a:sym typeface="Familjen Grotesk"/>
            </a:endParaRPr>
          </a:p>
        </p:txBody>
      </p:sp>
      <p:sp>
        <p:nvSpPr>
          <p:cNvPr id="274" name="Google Shape;274;p35"/>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s Phone + Tablet">
  <p:cSld name="CUSTOM_12">
    <p:spTree>
      <p:nvGrpSpPr>
        <p:cNvPr id="275" name="Shape 275"/>
        <p:cNvGrpSpPr/>
        <p:nvPr/>
      </p:nvGrpSpPr>
      <p:grpSpPr>
        <a:xfrm>
          <a:off x="0" y="0"/>
          <a:ext cx="0" cy="0"/>
          <a:chOff x="0" y="0"/>
          <a:chExt cx="0" cy="0"/>
        </a:xfrm>
      </p:grpSpPr>
      <p:pic>
        <p:nvPicPr>
          <p:cNvPr descr="Abstract background." id="276" name="Google Shape;276;p36"/>
          <p:cNvPicPr preferRelativeResize="0"/>
          <p:nvPr/>
        </p:nvPicPr>
        <p:blipFill>
          <a:blip r:embed="rId2">
            <a:alphaModFix amt="85000"/>
          </a:blip>
          <a:stretch>
            <a:fillRect/>
          </a:stretch>
        </p:blipFill>
        <p:spPr>
          <a:xfrm rot="10800000">
            <a:off x="0" y="0"/>
            <a:ext cx="9144000" cy="5143500"/>
          </a:xfrm>
          <a:prstGeom prst="rect">
            <a:avLst/>
          </a:prstGeom>
          <a:noFill/>
          <a:ln>
            <a:noFill/>
          </a:ln>
        </p:spPr>
      </p:pic>
      <p:sp>
        <p:nvSpPr>
          <p:cNvPr id="277" name="Google Shape;277;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8" name="Google Shape;278;p36"/>
          <p:cNvSpPr/>
          <p:nvPr>
            <p:ph idx="2" type="pic"/>
          </p:nvPr>
        </p:nvSpPr>
        <p:spPr>
          <a:xfrm>
            <a:off x="1109863" y="867000"/>
            <a:ext cx="1614000" cy="3409500"/>
          </a:xfrm>
          <a:prstGeom prst="roundRect">
            <a:avLst>
              <a:gd fmla="val 8265" name="adj"/>
            </a:avLst>
          </a:prstGeom>
          <a:noFill/>
          <a:ln cap="flat" cmpd="sng" w="38100">
            <a:solidFill>
              <a:schemeClr val="lt1"/>
            </a:solidFill>
            <a:prstDash val="solid"/>
            <a:round/>
            <a:headEnd len="sm" w="sm" type="none"/>
            <a:tailEnd len="sm" w="sm" type="none"/>
          </a:ln>
        </p:spPr>
      </p:sp>
      <p:sp>
        <p:nvSpPr>
          <p:cNvPr id="279" name="Google Shape;279;p36"/>
          <p:cNvSpPr/>
          <p:nvPr>
            <p:ph idx="3" type="pic"/>
          </p:nvPr>
        </p:nvSpPr>
        <p:spPr>
          <a:xfrm>
            <a:off x="3502638" y="866550"/>
            <a:ext cx="4531500" cy="3409500"/>
          </a:xfrm>
          <a:prstGeom prst="roundRect">
            <a:avLst>
              <a:gd fmla="val 4099" name="adj"/>
            </a:avLst>
          </a:prstGeom>
          <a:noFill/>
          <a:ln cap="flat" cmpd="sng" w="38100">
            <a:solidFill>
              <a:schemeClr val="lt1"/>
            </a:solidFill>
            <a:prstDash val="solid"/>
            <a:round/>
            <a:headEnd len="sm" w="sm" type="none"/>
            <a:tailEnd len="sm" w="sm" type="none"/>
          </a:ln>
        </p:spPr>
      </p:sp>
      <p:sp>
        <p:nvSpPr>
          <p:cNvPr id="280" name="Google Shape;280;p36"/>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81" name="Google Shape;281;p36"/>
          <p:cNvSpPr txBox="1"/>
          <p:nvPr>
            <p:ph idx="4"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82" name="Google Shape;282;p36"/>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3 Phones">
  <p:cSld name="CUSTOM_12_1">
    <p:spTree>
      <p:nvGrpSpPr>
        <p:cNvPr id="283" name="Shape 283"/>
        <p:cNvGrpSpPr/>
        <p:nvPr/>
      </p:nvGrpSpPr>
      <p:grpSpPr>
        <a:xfrm>
          <a:off x="0" y="0"/>
          <a:ext cx="0" cy="0"/>
          <a:chOff x="0" y="0"/>
          <a:chExt cx="0" cy="0"/>
        </a:xfrm>
      </p:grpSpPr>
      <p:pic>
        <p:nvPicPr>
          <p:cNvPr descr="Abstract background." id="284" name="Google Shape;284;p37"/>
          <p:cNvPicPr preferRelativeResize="0"/>
          <p:nvPr/>
        </p:nvPicPr>
        <p:blipFill>
          <a:blip r:embed="rId2">
            <a:alphaModFix amt="85000"/>
          </a:blip>
          <a:stretch>
            <a:fillRect/>
          </a:stretch>
        </p:blipFill>
        <p:spPr>
          <a:xfrm rot="10800000">
            <a:off x="0" y="0"/>
            <a:ext cx="9144000" cy="5143500"/>
          </a:xfrm>
          <a:prstGeom prst="rect">
            <a:avLst/>
          </a:prstGeom>
          <a:noFill/>
          <a:ln>
            <a:noFill/>
          </a:ln>
        </p:spPr>
      </p:pic>
      <p:sp>
        <p:nvSpPr>
          <p:cNvPr id="285" name="Google Shape;285;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86" name="Google Shape;286;p37"/>
          <p:cNvSpPr/>
          <p:nvPr>
            <p:ph idx="2" type="pic"/>
          </p:nvPr>
        </p:nvSpPr>
        <p:spPr>
          <a:xfrm>
            <a:off x="1109863" y="867000"/>
            <a:ext cx="1614000" cy="3409500"/>
          </a:xfrm>
          <a:prstGeom prst="roundRect">
            <a:avLst>
              <a:gd fmla="val 8265" name="adj"/>
            </a:avLst>
          </a:prstGeom>
          <a:noFill/>
          <a:ln cap="flat" cmpd="sng" w="38100">
            <a:solidFill>
              <a:schemeClr val="lt1"/>
            </a:solidFill>
            <a:prstDash val="solid"/>
            <a:round/>
            <a:headEnd len="sm" w="sm" type="none"/>
            <a:tailEnd len="sm" w="sm" type="none"/>
          </a:ln>
        </p:spPr>
      </p:sp>
      <p:sp>
        <p:nvSpPr>
          <p:cNvPr id="287" name="Google Shape;287;p37"/>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88" name="Google Shape;288;p37"/>
          <p:cNvSpPr txBox="1"/>
          <p:nvPr>
            <p:ph idx="3"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89" name="Google Shape;289;p37"/>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
        <p:nvSpPr>
          <p:cNvPr id="290" name="Google Shape;290;p37"/>
          <p:cNvSpPr/>
          <p:nvPr>
            <p:ph idx="4" type="pic"/>
          </p:nvPr>
        </p:nvSpPr>
        <p:spPr>
          <a:xfrm>
            <a:off x="3764988" y="867000"/>
            <a:ext cx="1614000" cy="3409500"/>
          </a:xfrm>
          <a:prstGeom prst="roundRect">
            <a:avLst>
              <a:gd fmla="val 8265" name="adj"/>
            </a:avLst>
          </a:prstGeom>
          <a:noFill/>
          <a:ln cap="flat" cmpd="sng" w="38100">
            <a:solidFill>
              <a:schemeClr val="lt1"/>
            </a:solidFill>
            <a:prstDash val="solid"/>
            <a:round/>
            <a:headEnd len="sm" w="sm" type="none"/>
            <a:tailEnd len="sm" w="sm" type="none"/>
          </a:ln>
        </p:spPr>
      </p:sp>
      <p:sp>
        <p:nvSpPr>
          <p:cNvPr id="291" name="Google Shape;291;p37"/>
          <p:cNvSpPr/>
          <p:nvPr>
            <p:ph idx="5" type="pic"/>
          </p:nvPr>
        </p:nvSpPr>
        <p:spPr>
          <a:xfrm>
            <a:off x="6420113" y="867000"/>
            <a:ext cx="1614000" cy="3409500"/>
          </a:xfrm>
          <a:prstGeom prst="roundRect">
            <a:avLst>
              <a:gd fmla="val 8265" name="adj"/>
            </a:avLst>
          </a:prstGeom>
          <a:noFill/>
          <a:ln cap="flat" cmpd="sng" w="38100">
            <a:solidFill>
              <a:schemeClr val="lt1"/>
            </a:solidFill>
            <a:prstDash val="solid"/>
            <a:round/>
            <a:headEnd len="sm" w="sm" type="none"/>
            <a:tailEnd len="sm" w="sm" type="none"/>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Phone + Desktop">
  <p:cSld name="CUSTOM_13">
    <p:spTree>
      <p:nvGrpSpPr>
        <p:cNvPr id="292" name="Shape 292"/>
        <p:cNvGrpSpPr/>
        <p:nvPr/>
      </p:nvGrpSpPr>
      <p:grpSpPr>
        <a:xfrm>
          <a:off x="0" y="0"/>
          <a:ext cx="0" cy="0"/>
          <a:chOff x="0" y="0"/>
          <a:chExt cx="0" cy="0"/>
        </a:xfrm>
      </p:grpSpPr>
      <p:pic>
        <p:nvPicPr>
          <p:cNvPr descr="Abstract background." id="293" name="Google Shape;293;p38"/>
          <p:cNvPicPr preferRelativeResize="0"/>
          <p:nvPr/>
        </p:nvPicPr>
        <p:blipFill>
          <a:blip r:embed="rId2">
            <a:alphaModFix amt="85000"/>
          </a:blip>
          <a:stretch>
            <a:fillRect/>
          </a:stretch>
        </p:blipFill>
        <p:spPr>
          <a:xfrm rot="10800000">
            <a:off x="0" y="0"/>
            <a:ext cx="9144000" cy="5143500"/>
          </a:xfrm>
          <a:prstGeom prst="rect">
            <a:avLst/>
          </a:prstGeom>
          <a:noFill/>
          <a:ln>
            <a:noFill/>
          </a:ln>
        </p:spPr>
      </p:pic>
      <p:sp>
        <p:nvSpPr>
          <p:cNvPr id="294" name="Google Shape;294;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5" name="Google Shape;295;p38"/>
          <p:cNvSpPr/>
          <p:nvPr/>
        </p:nvSpPr>
        <p:spPr>
          <a:xfrm>
            <a:off x="5187043" y="3541650"/>
            <a:ext cx="1091100" cy="7347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8"/>
          <p:cNvSpPr/>
          <p:nvPr>
            <p:ph idx="2" type="pic"/>
          </p:nvPr>
        </p:nvSpPr>
        <p:spPr>
          <a:xfrm>
            <a:off x="3417343" y="934850"/>
            <a:ext cx="4630500" cy="2606700"/>
          </a:xfrm>
          <a:prstGeom prst="roundRect">
            <a:avLst>
              <a:gd fmla="val 1120" name="adj"/>
            </a:avLst>
          </a:prstGeom>
          <a:noFill/>
          <a:ln cap="flat" cmpd="sng" w="38100">
            <a:solidFill>
              <a:schemeClr val="lt1"/>
            </a:solidFill>
            <a:prstDash val="solid"/>
            <a:round/>
            <a:headEnd len="sm" w="sm" type="none"/>
            <a:tailEnd len="sm" w="sm" type="none"/>
          </a:ln>
        </p:spPr>
      </p:sp>
      <p:sp>
        <p:nvSpPr>
          <p:cNvPr id="297" name="Google Shape;297;p38"/>
          <p:cNvSpPr txBox="1"/>
          <p:nvPr>
            <p:ph idx="1" type="subTitle"/>
          </p:nvPr>
        </p:nvSpPr>
        <p:spPr>
          <a:xfrm>
            <a:off x="126525" y="95069"/>
            <a:ext cx="3673800" cy="310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p:txBody>
      </p:sp>
      <p:sp>
        <p:nvSpPr>
          <p:cNvPr id="298" name="Google Shape;298;p38"/>
          <p:cNvSpPr txBox="1"/>
          <p:nvPr>
            <p:ph idx="3" type="sldNum"/>
          </p:nvPr>
        </p:nvSpPr>
        <p:spPr>
          <a:xfrm>
            <a:off x="8464825" y="88851"/>
            <a:ext cx="548700" cy="310500"/>
          </a:xfrm>
          <a:prstGeom prst="rect">
            <a:avLst/>
          </a:prstGeom>
        </p:spPr>
        <p:txBody>
          <a:bodyPr anchorCtr="0" anchor="t" bIns="91425" lIns="91425" spcFirstLastPara="1" rIns="91425" wrap="square" tIns="91425">
            <a:noAutofit/>
          </a:bodyPr>
          <a:lstStyle>
            <a:lvl1pPr lvl="0" rtl="0">
              <a:buNone/>
              <a:defRPr sz="800">
                <a:solidFill>
                  <a:schemeClr val="lt1"/>
                </a:solidFill>
              </a:defRPr>
            </a:lvl1pPr>
            <a:lvl2pPr lvl="1" rtl="0">
              <a:buNone/>
              <a:defRPr sz="800">
                <a:solidFill>
                  <a:schemeClr val="lt1"/>
                </a:solidFill>
              </a:defRPr>
            </a:lvl2pPr>
            <a:lvl3pPr lvl="2" rtl="0">
              <a:buNone/>
              <a:defRPr sz="800">
                <a:solidFill>
                  <a:schemeClr val="lt1"/>
                </a:solidFill>
              </a:defRPr>
            </a:lvl3pPr>
            <a:lvl4pPr lvl="3" rtl="0">
              <a:buNone/>
              <a:defRPr sz="800">
                <a:solidFill>
                  <a:schemeClr val="lt1"/>
                </a:solidFill>
              </a:defRPr>
            </a:lvl4pPr>
            <a:lvl5pPr lvl="4" rtl="0">
              <a:buNone/>
              <a:defRPr sz="800">
                <a:solidFill>
                  <a:schemeClr val="lt1"/>
                </a:solidFill>
              </a:defRPr>
            </a:lvl5pPr>
            <a:lvl6pPr lvl="5" rtl="0">
              <a:buNone/>
              <a:defRPr sz="800">
                <a:solidFill>
                  <a:schemeClr val="lt1"/>
                </a:solidFill>
              </a:defRPr>
            </a:lvl6pPr>
            <a:lvl7pPr lvl="6" rtl="0">
              <a:buNone/>
              <a:defRPr sz="800">
                <a:solidFill>
                  <a:schemeClr val="lt1"/>
                </a:solidFill>
              </a:defRPr>
            </a:lvl7pPr>
            <a:lvl8pPr lvl="7" rtl="0">
              <a:buNone/>
              <a:defRPr sz="800">
                <a:solidFill>
                  <a:schemeClr val="lt1"/>
                </a:solidFill>
              </a:defRPr>
            </a:lvl8pPr>
            <a:lvl9pPr lvl="8" rtl="0">
              <a:buNone/>
              <a:defRPr sz="8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99" name="Google Shape;299;p38"/>
          <p:cNvSpPr txBox="1"/>
          <p:nvPr/>
        </p:nvSpPr>
        <p:spPr>
          <a:xfrm>
            <a:off x="3821975" y="98779"/>
            <a:ext cx="4265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Work Sans"/>
                <a:ea typeface="Work Sans"/>
                <a:cs typeface="Work Sans"/>
                <a:sym typeface="Work Sans"/>
              </a:rPr>
              <a:t>PRESENTATION NAME</a:t>
            </a:r>
            <a:endParaRPr sz="800">
              <a:solidFill>
                <a:schemeClr val="lt1"/>
              </a:solidFill>
              <a:latin typeface="Work Sans"/>
              <a:ea typeface="Work Sans"/>
              <a:cs typeface="Work Sans"/>
              <a:sym typeface="Work Sans"/>
            </a:endParaRPr>
          </a:p>
        </p:txBody>
      </p:sp>
      <p:sp>
        <p:nvSpPr>
          <p:cNvPr id="300" name="Google Shape;300;p38"/>
          <p:cNvSpPr/>
          <p:nvPr>
            <p:ph idx="4" type="pic"/>
          </p:nvPr>
        </p:nvSpPr>
        <p:spPr>
          <a:xfrm>
            <a:off x="1109863" y="867000"/>
            <a:ext cx="1614000" cy="3409500"/>
          </a:xfrm>
          <a:prstGeom prst="roundRect">
            <a:avLst>
              <a:gd fmla="val 8265" name="adj"/>
            </a:avLst>
          </a:prstGeom>
          <a:noFill/>
          <a:ln cap="flat" cmpd="sng" w="38100">
            <a:solidFill>
              <a:schemeClr val="lt1"/>
            </a:solidFill>
            <a:prstDash val="solid"/>
            <a:round/>
            <a:headEnd len="sm" w="sm" type="none"/>
            <a:tailEnd len="sm" w="sm" type="none"/>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305" name="Shape 305"/>
        <p:cNvGrpSpPr/>
        <p:nvPr/>
      </p:nvGrpSpPr>
      <p:grpSpPr>
        <a:xfrm>
          <a:off x="0" y="0"/>
          <a:ext cx="0" cy="0"/>
          <a:chOff x="0" y="0"/>
          <a:chExt cx="0" cy="0"/>
        </a:xfrm>
      </p:grpSpPr>
      <p:sp>
        <p:nvSpPr>
          <p:cNvPr id="306" name="Google Shape;306;p4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07" name="Google Shape;307;p4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08" name="Google Shape;308;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309" name="Shape 309"/>
        <p:cNvGrpSpPr/>
        <p:nvPr/>
      </p:nvGrpSpPr>
      <p:grpSpPr>
        <a:xfrm>
          <a:off x="0" y="0"/>
          <a:ext cx="0" cy="0"/>
          <a:chOff x="0" y="0"/>
          <a:chExt cx="0" cy="0"/>
        </a:xfrm>
      </p:grpSpPr>
      <p:sp>
        <p:nvSpPr>
          <p:cNvPr id="310" name="Google Shape;310;p41"/>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11" name="Google Shape;311;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312" name="Shape 312"/>
        <p:cNvGrpSpPr/>
        <p:nvPr/>
      </p:nvGrpSpPr>
      <p:grpSpPr>
        <a:xfrm>
          <a:off x="0" y="0"/>
          <a:ext cx="0" cy="0"/>
          <a:chOff x="0" y="0"/>
          <a:chExt cx="0" cy="0"/>
        </a:xfrm>
      </p:grpSpPr>
      <p:sp>
        <p:nvSpPr>
          <p:cNvPr id="313" name="Google Shape;313;p4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14" name="Google Shape;314;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15" name="Google Shape;315;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316" name="Shape 316"/>
        <p:cNvGrpSpPr/>
        <p:nvPr/>
      </p:nvGrpSpPr>
      <p:grpSpPr>
        <a:xfrm>
          <a:off x="0" y="0"/>
          <a:ext cx="0" cy="0"/>
          <a:chOff x="0" y="0"/>
          <a:chExt cx="0" cy="0"/>
        </a:xfrm>
      </p:grpSpPr>
      <p:sp>
        <p:nvSpPr>
          <p:cNvPr id="317" name="Google Shape;317;p4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18" name="Google Shape;318;p43"/>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9" name="Google Shape;319;p43"/>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0" name="Google Shape;320;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321" name="Shape 321"/>
        <p:cNvGrpSpPr/>
        <p:nvPr/>
      </p:nvGrpSpPr>
      <p:grpSpPr>
        <a:xfrm>
          <a:off x="0" y="0"/>
          <a:ext cx="0" cy="0"/>
          <a:chOff x="0" y="0"/>
          <a:chExt cx="0" cy="0"/>
        </a:xfrm>
      </p:grpSpPr>
      <p:sp>
        <p:nvSpPr>
          <p:cNvPr id="322" name="Google Shape;322;p4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23" name="Google Shape;323;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324" name="Shape 324"/>
        <p:cNvGrpSpPr/>
        <p:nvPr/>
      </p:nvGrpSpPr>
      <p:grpSpPr>
        <a:xfrm>
          <a:off x="0" y="0"/>
          <a:ext cx="0" cy="0"/>
          <a:chOff x="0" y="0"/>
          <a:chExt cx="0" cy="0"/>
        </a:xfrm>
      </p:grpSpPr>
      <p:sp>
        <p:nvSpPr>
          <p:cNvPr id="325" name="Google Shape;325;p45"/>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6" name="Google Shape;326;p45"/>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7" name="Google Shape;327;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28" name="Shape 328"/>
        <p:cNvGrpSpPr/>
        <p:nvPr/>
      </p:nvGrpSpPr>
      <p:grpSpPr>
        <a:xfrm>
          <a:off x="0" y="0"/>
          <a:ext cx="0" cy="0"/>
          <a:chOff x="0" y="0"/>
          <a:chExt cx="0" cy="0"/>
        </a:xfrm>
      </p:grpSpPr>
      <p:sp>
        <p:nvSpPr>
          <p:cNvPr id="329" name="Google Shape;329;p46"/>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30" name="Google Shape;330;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31" name="Shape 331"/>
        <p:cNvGrpSpPr/>
        <p:nvPr/>
      </p:nvGrpSpPr>
      <p:grpSpPr>
        <a:xfrm>
          <a:off x="0" y="0"/>
          <a:ext cx="0" cy="0"/>
          <a:chOff x="0" y="0"/>
          <a:chExt cx="0" cy="0"/>
        </a:xfrm>
      </p:grpSpPr>
      <p:sp>
        <p:nvSpPr>
          <p:cNvPr id="332" name="Google Shape;332;p4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34" name="Google Shape;334;p47"/>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35" name="Google Shape;335;p47"/>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36" name="Google Shape;336;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337" name="Shape 337"/>
        <p:cNvGrpSpPr/>
        <p:nvPr/>
      </p:nvGrpSpPr>
      <p:grpSpPr>
        <a:xfrm>
          <a:off x="0" y="0"/>
          <a:ext cx="0" cy="0"/>
          <a:chOff x="0" y="0"/>
          <a:chExt cx="0" cy="0"/>
        </a:xfrm>
      </p:grpSpPr>
      <p:sp>
        <p:nvSpPr>
          <p:cNvPr id="338" name="Google Shape;338;p48"/>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000"/>
              <a:buNone/>
              <a:defRPr/>
            </a:lvl1pPr>
          </a:lstStyle>
          <a:p/>
        </p:txBody>
      </p:sp>
      <p:sp>
        <p:nvSpPr>
          <p:cNvPr id="339" name="Google Shape;339;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340" name="Shape 340"/>
        <p:cNvGrpSpPr/>
        <p:nvPr/>
      </p:nvGrpSpPr>
      <p:grpSpPr>
        <a:xfrm>
          <a:off x="0" y="0"/>
          <a:ext cx="0" cy="0"/>
          <a:chOff x="0" y="0"/>
          <a:chExt cx="0" cy="0"/>
        </a:xfrm>
      </p:grpSpPr>
      <p:sp>
        <p:nvSpPr>
          <p:cNvPr id="341" name="Google Shape;341;p49"/>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42" name="Google Shape;342;p49"/>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SzPts val="1000"/>
              <a:buChar char="●"/>
              <a:defRPr/>
            </a:lvl1pPr>
            <a:lvl2pPr indent="-279400" lvl="1" marL="914400" algn="ctr">
              <a:spcBef>
                <a:spcPts val="0"/>
              </a:spcBef>
              <a:spcAft>
                <a:spcPts val="0"/>
              </a:spcAft>
              <a:buSzPts val="800"/>
              <a:buChar char="○"/>
              <a:defRPr/>
            </a:lvl2pPr>
            <a:lvl3pPr indent="-292100" lvl="2" marL="1371600" algn="ctr">
              <a:spcBef>
                <a:spcPts val="0"/>
              </a:spcBef>
              <a:spcAft>
                <a:spcPts val="0"/>
              </a:spcAft>
              <a:buSzPts val="1000"/>
              <a:buChar char="■"/>
              <a:defRPr/>
            </a:lvl3pPr>
            <a:lvl4pPr indent="-292100" lvl="3" marL="1828800" algn="ctr">
              <a:spcBef>
                <a:spcPts val="0"/>
              </a:spcBef>
              <a:spcAft>
                <a:spcPts val="0"/>
              </a:spcAft>
              <a:buSzPts val="1000"/>
              <a:buChar char="●"/>
              <a:defRPr/>
            </a:lvl4pPr>
            <a:lvl5pPr indent="-292100" lvl="4" marL="2286000" algn="ctr">
              <a:spcBef>
                <a:spcPts val="0"/>
              </a:spcBef>
              <a:spcAft>
                <a:spcPts val="0"/>
              </a:spcAft>
              <a:buSzPts val="1000"/>
              <a:buChar char="○"/>
              <a:defRPr/>
            </a:lvl5pPr>
            <a:lvl6pPr indent="-292100" lvl="5" marL="2743200" algn="ctr">
              <a:spcBef>
                <a:spcPts val="0"/>
              </a:spcBef>
              <a:spcAft>
                <a:spcPts val="0"/>
              </a:spcAft>
              <a:buSzPts val="1000"/>
              <a:buChar char="■"/>
              <a:defRPr/>
            </a:lvl6pPr>
            <a:lvl7pPr indent="-292100" lvl="6" marL="3200400" algn="ctr">
              <a:spcBef>
                <a:spcPts val="0"/>
              </a:spcBef>
              <a:spcAft>
                <a:spcPts val="0"/>
              </a:spcAft>
              <a:buSzPts val="1000"/>
              <a:buChar char="●"/>
              <a:defRPr/>
            </a:lvl7pPr>
            <a:lvl8pPr indent="-292100" lvl="7" marL="3657600" algn="ctr">
              <a:spcBef>
                <a:spcPts val="0"/>
              </a:spcBef>
              <a:spcAft>
                <a:spcPts val="0"/>
              </a:spcAft>
              <a:buSzPts val="1000"/>
              <a:buChar char="○"/>
              <a:defRPr/>
            </a:lvl8pPr>
            <a:lvl9pPr indent="-292100" lvl="8" marL="4114800" algn="ctr">
              <a:spcBef>
                <a:spcPts val="0"/>
              </a:spcBef>
              <a:spcAft>
                <a:spcPts val="0"/>
              </a:spcAft>
              <a:buSzPts val="1000"/>
              <a:buChar char="■"/>
              <a:defRPr/>
            </a:lvl9pPr>
          </a:lstStyle>
          <a:p/>
        </p:txBody>
      </p:sp>
      <p:sp>
        <p:nvSpPr>
          <p:cNvPr id="343" name="Google Shape;343;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44" name="Shape 344"/>
        <p:cNvGrpSpPr/>
        <p:nvPr/>
      </p:nvGrpSpPr>
      <p:grpSpPr>
        <a:xfrm>
          <a:off x="0" y="0"/>
          <a:ext cx="0" cy="0"/>
          <a:chOff x="0" y="0"/>
          <a:chExt cx="0" cy="0"/>
        </a:xfrm>
      </p:grpSpPr>
      <p:sp>
        <p:nvSpPr>
          <p:cNvPr id="345" name="Google Shape;345;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346" name="Shape 346"/>
        <p:cNvGrpSpPr/>
        <p:nvPr/>
      </p:nvGrpSpPr>
      <p:grpSpPr>
        <a:xfrm>
          <a:off x="0" y="0"/>
          <a:ext cx="0" cy="0"/>
          <a:chOff x="0" y="0"/>
          <a:chExt cx="0" cy="0"/>
        </a:xfrm>
      </p:grpSpPr>
      <p:sp>
        <p:nvSpPr>
          <p:cNvPr id="347" name="Google Shape;347;p51"/>
          <p:cNvSpPr txBox="1"/>
          <p:nvPr>
            <p:ph type="title"/>
          </p:nvPr>
        </p:nvSpPr>
        <p:spPr>
          <a:xfrm>
            <a:off x="677325" y="1832775"/>
            <a:ext cx="3217200" cy="14841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48" name="Google Shape;348;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49" name="Google Shape;349;p51"/>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50" name="Google Shape;350;p51"/>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51" name="Google Shape;351;p51"/>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52" name="Google Shape;352;p51"/>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53" name="Google Shape;353;p51"/>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54" name="Google Shape;354;p51"/>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355" name="Shape 355"/>
        <p:cNvGrpSpPr/>
        <p:nvPr/>
      </p:nvGrpSpPr>
      <p:grpSpPr>
        <a:xfrm>
          <a:off x="0" y="0"/>
          <a:ext cx="0" cy="0"/>
          <a:chOff x="0" y="0"/>
          <a:chExt cx="0" cy="0"/>
        </a:xfrm>
      </p:grpSpPr>
      <p:sp>
        <p:nvSpPr>
          <p:cNvPr id="356" name="Google Shape;356;p5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57" name="Google Shape;357;p52"/>
          <p:cNvSpPr txBox="1"/>
          <p:nvPr>
            <p:ph idx="1" type="body"/>
          </p:nvPr>
        </p:nvSpPr>
        <p:spPr>
          <a:xfrm>
            <a:off x="311700" y="1152475"/>
            <a:ext cx="44739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58" name="Google Shape;358;p52"/>
          <p:cNvSpPr/>
          <p:nvPr>
            <p:ph idx="2" type="pic"/>
          </p:nvPr>
        </p:nvSpPr>
        <p:spPr>
          <a:xfrm>
            <a:off x="4992024" y="1152775"/>
            <a:ext cx="3840300" cy="3416400"/>
          </a:xfrm>
          <a:prstGeom prst="rect">
            <a:avLst/>
          </a:prstGeom>
          <a:noFill/>
          <a:ln>
            <a:noFill/>
          </a:ln>
        </p:spPr>
      </p:sp>
      <p:sp>
        <p:nvSpPr>
          <p:cNvPr id="359" name="Google Shape;359;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360" name="Shape 360"/>
        <p:cNvGrpSpPr/>
        <p:nvPr/>
      </p:nvGrpSpPr>
      <p:grpSpPr>
        <a:xfrm>
          <a:off x="0" y="0"/>
          <a:ext cx="0" cy="0"/>
          <a:chOff x="0" y="0"/>
          <a:chExt cx="0" cy="0"/>
        </a:xfrm>
      </p:grpSpPr>
      <p:sp>
        <p:nvSpPr>
          <p:cNvPr id="361" name="Google Shape;361;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62" name="Google Shape;362;p53"/>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63" name="Google Shape;363;p53"/>
          <p:cNvSpPr txBox="1"/>
          <p:nvPr>
            <p:ph idx="1" type="body"/>
          </p:nvPr>
        </p:nvSpPr>
        <p:spPr>
          <a:xfrm>
            <a:off x="48315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64" name="Google Shape;364;p53"/>
          <p:cNvSpPr txBox="1"/>
          <p:nvPr>
            <p:ph idx="2" type="body"/>
          </p:nvPr>
        </p:nvSpPr>
        <p:spPr>
          <a:xfrm>
            <a:off x="504800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65" name="Google Shape;365;p53"/>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66" name="Google Shape;366;p53"/>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367" name="Shape 367"/>
        <p:cNvGrpSpPr/>
        <p:nvPr/>
      </p:nvGrpSpPr>
      <p:grpSpPr>
        <a:xfrm>
          <a:off x="0" y="0"/>
          <a:ext cx="0" cy="0"/>
          <a:chOff x="0" y="0"/>
          <a:chExt cx="0" cy="0"/>
        </a:xfrm>
      </p:grpSpPr>
      <p:sp>
        <p:nvSpPr>
          <p:cNvPr id="368" name="Google Shape;368;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69" name="Google Shape;369;p54"/>
          <p:cNvSpPr txBox="1"/>
          <p:nvPr>
            <p:ph idx="1" type="body"/>
          </p:nvPr>
        </p:nvSpPr>
        <p:spPr>
          <a:xfrm>
            <a:off x="4831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70" name="Google Shape;370;p54"/>
          <p:cNvSpPr txBox="1"/>
          <p:nvPr>
            <p:ph idx="2" type="body"/>
          </p:nvPr>
        </p:nvSpPr>
        <p:spPr>
          <a:xfrm>
            <a:off x="334772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71" name="Google Shape;371;p54"/>
          <p:cNvSpPr txBox="1"/>
          <p:nvPr>
            <p:ph idx="3" type="body"/>
          </p:nvPr>
        </p:nvSpPr>
        <p:spPr>
          <a:xfrm>
            <a:off x="62122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72" name="Google Shape;372;p54"/>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73" name="Google Shape;373;p54"/>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74" name="Google Shape;374;p54"/>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75" name="Google Shape;375;p54"/>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376" name="Shape 376"/>
        <p:cNvGrpSpPr/>
        <p:nvPr/>
      </p:nvGrpSpPr>
      <p:grpSpPr>
        <a:xfrm>
          <a:off x="0" y="0"/>
          <a:ext cx="0" cy="0"/>
          <a:chOff x="0" y="0"/>
          <a:chExt cx="0" cy="0"/>
        </a:xfrm>
      </p:grpSpPr>
      <p:sp>
        <p:nvSpPr>
          <p:cNvPr id="377" name="Google Shape;377;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8" name="Google Shape;378;p55"/>
          <p:cNvSpPr txBox="1"/>
          <p:nvPr>
            <p:ph idx="1" type="body"/>
          </p:nvPr>
        </p:nvSpPr>
        <p:spPr>
          <a:xfrm>
            <a:off x="366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79" name="Google Shape;379;p55"/>
          <p:cNvSpPr txBox="1"/>
          <p:nvPr>
            <p:ph idx="2" type="body"/>
          </p:nvPr>
        </p:nvSpPr>
        <p:spPr>
          <a:xfrm>
            <a:off x="4938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80" name="Google Shape;380;p55"/>
          <p:cNvSpPr txBox="1"/>
          <p:nvPr>
            <p:ph idx="3" type="body"/>
          </p:nvPr>
        </p:nvSpPr>
        <p:spPr>
          <a:xfrm>
            <a:off x="366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81" name="Google Shape;381;p55"/>
          <p:cNvSpPr txBox="1"/>
          <p:nvPr>
            <p:ph idx="4" type="body"/>
          </p:nvPr>
        </p:nvSpPr>
        <p:spPr>
          <a:xfrm>
            <a:off x="4938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82" name="Google Shape;382;p55"/>
          <p:cNvSpPr txBox="1"/>
          <p:nvPr>
            <p:ph type="title"/>
          </p:nvPr>
        </p:nvSpPr>
        <p:spPr>
          <a:xfrm>
            <a:off x="366750"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83" name="Google Shape;383;p55"/>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84" name="Google Shape;384;p55"/>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85" name="Google Shape;385;p55"/>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86" name="Google Shape;386;p55"/>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387" name="Shape 387"/>
        <p:cNvGrpSpPr/>
        <p:nvPr/>
      </p:nvGrpSpPr>
      <p:grpSpPr>
        <a:xfrm>
          <a:off x="0" y="0"/>
          <a:ext cx="0" cy="0"/>
          <a:chOff x="0" y="0"/>
          <a:chExt cx="0" cy="0"/>
        </a:xfrm>
      </p:grpSpPr>
      <p:sp>
        <p:nvSpPr>
          <p:cNvPr id="388" name="Google Shape;388;p5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89" name="Google Shape;389;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0" name="Google Shape;390;p5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391" name="Shape 391"/>
        <p:cNvGrpSpPr/>
        <p:nvPr/>
      </p:nvGrpSpPr>
      <p:grpSpPr>
        <a:xfrm>
          <a:off x="0" y="0"/>
          <a:ext cx="0" cy="0"/>
          <a:chOff x="0" y="0"/>
          <a:chExt cx="0" cy="0"/>
        </a:xfrm>
      </p:grpSpPr>
      <p:sp>
        <p:nvSpPr>
          <p:cNvPr id="392" name="Google Shape;392;p57"/>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93" name="Google Shape;393;p57"/>
          <p:cNvSpPr/>
          <p:nvPr>
            <p:ph idx="2" type="pic"/>
          </p:nvPr>
        </p:nvSpPr>
        <p:spPr>
          <a:xfrm>
            <a:off x="4804825" y="1133300"/>
            <a:ext cx="4027500" cy="2392800"/>
          </a:xfrm>
          <a:prstGeom prst="rect">
            <a:avLst/>
          </a:prstGeom>
          <a:noFill/>
          <a:ln>
            <a:noFill/>
          </a:ln>
        </p:spPr>
      </p:sp>
      <p:sp>
        <p:nvSpPr>
          <p:cNvPr id="394" name="Google Shape;394;p57"/>
          <p:cNvSpPr/>
          <p:nvPr>
            <p:ph idx="3" type="pic"/>
          </p:nvPr>
        </p:nvSpPr>
        <p:spPr>
          <a:xfrm>
            <a:off x="311725" y="1133300"/>
            <a:ext cx="4027500" cy="2392800"/>
          </a:xfrm>
          <a:prstGeom prst="rect">
            <a:avLst/>
          </a:prstGeom>
          <a:noFill/>
          <a:ln>
            <a:noFill/>
          </a:ln>
        </p:spPr>
      </p:sp>
      <p:sp>
        <p:nvSpPr>
          <p:cNvPr id="395" name="Google Shape;395;p57"/>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96" name="Google Shape;396;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7" name="Google Shape;397;p5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98" name="Google Shape;398;p57"/>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399" name="Google Shape;399;p57"/>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400" name="Shape 400"/>
        <p:cNvGrpSpPr/>
        <p:nvPr/>
      </p:nvGrpSpPr>
      <p:grpSpPr>
        <a:xfrm>
          <a:off x="0" y="0"/>
          <a:ext cx="0" cy="0"/>
          <a:chOff x="0" y="0"/>
          <a:chExt cx="0" cy="0"/>
        </a:xfrm>
      </p:grpSpPr>
      <p:sp>
        <p:nvSpPr>
          <p:cNvPr id="401" name="Google Shape;401;p58"/>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2" name="Google Shape;402;p58"/>
          <p:cNvSpPr/>
          <p:nvPr>
            <p:ph idx="2" type="pic"/>
          </p:nvPr>
        </p:nvSpPr>
        <p:spPr>
          <a:xfrm>
            <a:off x="6205225" y="1128325"/>
            <a:ext cx="2627100" cy="2273100"/>
          </a:xfrm>
          <a:prstGeom prst="rect">
            <a:avLst/>
          </a:prstGeom>
          <a:noFill/>
          <a:ln>
            <a:noFill/>
          </a:ln>
        </p:spPr>
      </p:sp>
      <p:sp>
        <p:nvSpPr>
          <p:cNvPr id="403" name="Google Shape;403;p58"/>
          <p:cNvSpPr/>
          <p:nvPr>
            <p:ph idx="3" type="pic"/>
          </p:nvPr>
        </p:nvSpPr>
        <p:spPr>
          <a:xfrm>
            <a:off x="311725" y="1128325"/>
            <a:ext cx="2627100" cy="2273100"/>
          </a:xfrm>
          <a:prstGeom prst="rect">
            <a:avLst/>
          </a:prstGeom>
          <a:noFill/>
          <a:ln>
            <a:noFill/>
          </a:ln>
        </p:spPr>
      </p:sp>
      <p:sp>
        <p:nvSpPr>
          <p:cNvPr id="404" name="Google Shape;404;p58"/>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5" name="Google Shape;405;p58"/>
          <p:cNvSpPr/>
          <p:nvPr>
            <p:ph idx="5" type="pic"/>
          </p:nvPr>
        </p:nvSpPr>
        <p:spPr>
          <a:xfrm>
            <a:off x="3255250" y="1128325"/>
            <a:ext cx="2627100" cy="2273100"/>
          </a:xfrm>
          <a:prstGeom prst="rect">
            <a:avLst/>
          </a:prstGeom>
          <a:noFill/>
          <a:ln>
            <a:noFill/>
          </a:ln>
        </p:spPr>
      </p:sp>
      <p:sp>
        <p:nvSpPr>
          <p:cNvPr id="406" name="Google Shape;406;p58"/>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7" name="Google Shape;407;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8" name="Google Shape;408;p5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09" name="Google Shape;409;p58"/>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10" name="Google Shape;410;p58"/>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11" name="Google Shape;411;p58"/>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412" name="Shape 412"/>
        <p:cNvGrpSpPr/>
        <p:nvPr/>
      </p:nvGrpSpPr>
      <p:grpSpPr>
        <a:xfrm>
          <a:off x="0" y="0"/>
          <a:ext cx="0" cy="0"/>
          <a:chOff x="0" y="0"/>
          <a:chExt cx="0" cy="0"/>
        </a:xfrm>
      </p:grpSpPr>
      <p:sp>
        <p:nvSpPr>
          <p:cNvPr id="413" name="Google Shape;413;p59"/>
          <p:cNvSpPr/>
          <p:nvPr>
            <p:ph idx="2" type="pic"/>
          </p:nvPr>
        </p:nvSpPr>
        <p:spPr>
          <a:xfrm>
            <a:off x="311700" y="445025"/>
            <a:ext cx="8520600" cy="4218300"/>
          </a:xfrm>
          <a:prstGeom prst="rect">
            <a:avLst/>
          </a:prstGeom>
          <a:noFill/>
          <a:ln>
            <a:noFill/>
          </a:ln>
        </p:spPr>
      </p:sp>
      <p:sp>
        <p:nvSpPr>
          <p:cNvPr id="414" name="Google Shape;414;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415" name="Shape 415"/>
        <p:cNvGrpSpPr/>
        <p:nvPr/>
      </p:nvGrpSpPr>
      <p:grpSpPr>
        <a:xfrm>
          <a:off x="0" y="0"/>
          <a:ext cx="0" cy="0"/>
          <a:chOff x="0" y="0"/>
          <a:chExt cx="0" cy="0"/>
        </a:xfrm>
      </p:grpSpPr>
      <p:sp>
        <p:nvSpPr>
          <p:cNvPr id="416" name="Google Shape;416;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17" name="Google Shape;417;p60"/>
          <p:cNvSpPr/>
          <p:nvPr>
            <p:ph idx="2" type="pic"/>
          </p:nvPr>
        </p:nvSpPr>
        <p:spPr>
          <a:xfrm>
            <a:off x="3389600" y="118913"/>
            <a:ext cx="1643700" cy="1535100"/>
          </a:xfrm>
          <a:prstGeom prst="rect">
            <a:avLst/>
          </a:prstGeom>
          <a:noFill/>
          <a:ln>
            <a:noFill/>
          </a:ln>
        </p:spPr>
      </p:sp>
      <p:sp>
        <p:nvSpPr>
          <p:cNvPr id="418" name="Google Shape;418;p60"/>
          <p:cNvSpPr/>
          <p:nvPr>
            <p:ph idx="3" type="pic"/>
          </p:nvPr>
        </p:nvSpPr>
        <p:spPr>
          <a:xfrm>
            <a:off x="5195935" y="118913"/>
            <a:ext cx="1643700" cy="1535100"/>
          </a:xfrm>
          <a:prstGeom prst="rect">
            <a:avLst/>
          </a:prstGeom>
          <a:noFill/>
          <a:ln>
            <a:noFill/>
          </a:ln>
        </p:spPr>
      </p:sp>
      <p:sp>
        <p:nvSpPr>
          <p:cNvPr id="419" name="Google Shape;419;p60"/>
          <p:cNvSpPr/>
          <p:nvPr>
            <p:ph idx="4" type="pic"/>
          </p:nvPr>
        </p:nvSpPr>
        <p:spPr>
          <a:xfrm>
            <a:off x="7002270" y="118913"/>
            <a:ext cx="1643700" cy="1535100"/>
          </a:xfrm>
          <a:prstGeom prst="rect">
            <a:avLst/>
          </a:prstGeom>
          <a:noFill/>
          <a:ln>
            <a:noFill/>
          </a:ln>
        </p:spPr>
      </p:sp>
      <p:sp>
        <p:nvSpPr>
          <p:cNvPr id="420" name="Google Shape;420;p60"/>
          <p:cNvSpPr/>
          <p:nvPr>
            <p:ph idx="5" type="pic"/>
          </p:nvPr>
        </p:nvSpPr>
        <p:spPr>
          <a:xfrm>
            <a:off x="3389588" y="1804212"/>
            <a:ext cx="1643700" cy="1535100"/>
          </a:xfrm>
          <a:prstGeom prst="rect">
            <a:avLst/>
          </a:prstGeom>
          <a:noFill/>
          <a:ln>
            <a:noFill/>
          </a:ln>
        </p:spPr>
      </p:sp>
      <p:sp>
        <p:nvSpPr>
          <p:cNvPr id="421" name="Google Shape;421;p60"/>
          <p:cNvSpPr/>
          <p:nvPr>
            <p:ph idx="6" type="pic"/>
          </p:nvPr>
        </p:nvSpPr>
        <p:spPr>
          <a:xfrm>
            <a:off x="5195922" y="1804212"/>
            <a:ext cx="1643700" cy="1535100"/>
          </a:xfrm>
          <a:prstGeom prst="rect">
            <a:avLst/>
          </a:prstGeom>
          <a:noFill/>
          <a:ln>
            <a:noFill/>
          </a:ln>
        </p:spPr>
      </p:sp>
      <p:sp>
        <p:nvSpPr>
          <p:cNvPr id="422" name="Google Shape;422;p60"/>
          <p:cNvSpPr/>
          <p:nvPr>
            <p:ph idx="7" type="pic"/>
          </p:nvPr>
        </p:nvSpPr>
        <p:spPr>
          <a:xfrm>
            <a:off x="7002257" y="1804212"/>
            <a:ext cx="1643700" cy="1535100"/>
          </a:xfrm>
          <a:prstGeom prst="rect">
            <a:avLst/>
          </a:prstGeom>
          <a:noFill/>
          <a:ln>
            <a:noFill/>
          </a:ln>
        </p:spPr>
      </p:sp>
      <p:sp>
        <p:nvSpPr>
          <p:cNvPr id="423" name="Google Shape;423;p60"/>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24" name="Google Shape;424;p60"/>
          <p:cNvSpPr/>
          <p:nvPr>
            <p:ph idx="8" type="pic"/>
          </p:nvPr>
        </p:nvSpPr>
        <p:spPr>
          <a:xfrm>
            <a:off x="3389588" y="3489487"/>
            <a:ext cx="1643700" cy="1535100"/>
          </a:xfrm>
          <a:prstGeom prst="rect">
            <a:avLst/>
          </a:prstGeom>
          <a:noFill/>
          <a:ln>
            <a:noFill/>
          </a:ln>
        </p:spPr>
      </p:sp>
      <p:sp>
        <p:nvSpPr>
          <p:cNvPr id="425" name="Google Shape;425;p60"/>
          <p:cNvSpPr/>
          <p:nvPr>
            <p:ph idx="9" type="pic"/>
          </p:nvPr>
        </p:nvSpPr>
        <p:spPr>
          <a:xfrm>
            <a:off x="5195922" y="3489487"/>
            <a:ext cx="1643700" cy="1535100"/>
          </a:xfrm>
          <a:prstGeom prst="rect">
            <a:avLst/>
          </a:prstGeom>
          <a:noFill/>
          <a:ln>
            <a:noFill/>
          </a:ln>
        </p:spPr>
      </p:sp>
      <p:sp>
        <p:nvSpPr>
          <p:cNvPr id="426" name="Google Shape;426;p6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slide" type="title">
  <p:cSld name="TITLE">
    <p:bg>
      <p:bgPr>
        <a:solidFill>
          <a:schemeClr val="dk1"/>
        </a:solidFill>
      </p:bgPr>
    </p:bg>
    <p:spTree>
      <p:nvGrpSpPr>
        <p:cNvPr id="427" name="Shape 427"/>
        <p:cNvGrpSpPr/>
        <p:nvPr/>
      </p:nvGrpSpPr>
      <p:grpSpPr>
        <a:xfrm>
          <a:off x="0" y="0"/>
          <a:ext cx="0" cy="0"/>
          <a:chOff x="0" y="0"/>
          <a:chExt cx="0" cy="0"/>
        </a:xfrm>
      </p:grpSpPr>
      <p:sp>
        <p:nvSpPr>
          <p:cNvPr id="428" name="Google Shape;428;p61"/>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429" name="Google Shape;429;p61"/>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750"/>
              <a:buNone/>
              <a:defRPr sz="6750">
                <a:solidFill>
                  <a:schemeClr val="lt1"/>
                </a:solidFill>
              </a:defRPr>
            </a:lvl1pPr>
            <a:lvl2pPr lvl="1">
              <a:spcBef>
                <a:spcPts val="0"/>
              </a:spcBef>
              <a:spcAft>
                <a:spcPts val="0"/>
              </a:spcAft>
              <a:buClr>
                <a:schemeClr val="lt1"/>
              </a:buClr>
              <a:buSzPts val="5200"/>
              <a:buNone/>
              <a:defRPr sz="5200">
                <a:solidFill>
                  <a:schemeClr val="lt1"/>
                </a:solidFill>
              </a:defRPr>
            </a:lvl2pPr>
            <a:lvl3pPr lvl="2">
              <a:spcBef>
                <a:spcPts val="0"/>
              </a:spcBef>
              <a:spcAft>
                <a:spcPts val="0"/>
              </a:spcAft>
              <a:buClr>
                <a:schemeClr val="lt1"/>
              </a:buClr>
              <a:buSzPts val="5200"/>
              <a:buNone/>
              <a:defRPr sz="5200">
                <a:solidFill>
                  <a:schemeClr val="lt1"/>
                </a:solidFill>
              </a:defRPr>
            </a:lvl3pPr>
            <a:lvl4pPr lvl="3">
              <a:spcBef>
                <a:spcPts val="0"/>
              </a:spcBef>
              <a:spcAft>
                <a:spcPts val="0"/>
              </a:spcAft>
              <a:buClr>
                <a:schemeClr val="lt1"/>
              </a:buClr>
              <a:buSzPts val="5200"/>
              <a:buNone/>
              <a:defRPr sz="5200">
                <a:solidFill>
                  <a:schemeClr val="lt1"/>
                </a:solidFill>
              </a:defRPr>
            </a:lvl4pPr>
            <a:lvl5pPr lvl="4">
              <a:spcBef>
                <a:spcPts val="0"/>
              </a:spcBef>
              <a:spcAft>
                <a:spcPts val="0"/>
              </a:spcAft>
              <a:buClr>
                <a:schemeClr val="lt1"/>
              </a:buClr>
              <a:buSzPts val="5200"/>
              <a:buNone/>
              <a:defRPr sz="5200">
                <a:solidFill>
                  <a:schemeClr val="lt1"/>
                </a:solidFill>
              </a:defRPr>
            </a:lvl5pPr>
            <a:lvl6pPr lvl="5">
              <a:spcBef>
                <a:spcPts val="0"/>
              </a:spcBef>
              <a:spcAft>
                <a:spcPts val="0"/>
              </a:spcAft>
              <a:buClr>
                <a:schemeClr val="lt1"/>
              </a:buClr>
              <a:buSzPts val="5200"/>
              <a:buNone/>
              <a:defRPr sz="5200">
                <a:solidFill>
                  <a:schemeClr val="lt1"/>
                </a:solidFill>
              </a:defRPr>
            </a:lvl6pPr>
            <a:lvl7pPr lvl="6">
              <a:spcBef>
                <a:spcPts val="0"/>
              </a:spcBef>
              <a:spcAft>
                <a:spcPts val="0"/>
              </a:spcAft>
              <a:buClr>
                <a:schemeClr val="lt1"/>
              </a:buClr>
              <a:buSzPts val="5200"/>
              <a:buNone/>
              <a:defRPr sz="5200">
                <a:solidFill>
                  <a:schemeClr val="lt1"/>
                </a:solidFill>
              </a:defRPr>
            </a:lvl7pPr>
            <a:lvl8pPr lvl="7">
              <a:spcBef>
                <a:spcPts val="0"/>
              </a:spcBef>
              <a:spcAft>
                <a:spcPts val="0"/>
              </a:spcAft>
              <a:buClr>
                <a:schemeClr val="lt1"/>
              </a:buClr>
              <a:buSzPts val="5200"/>
              <a:buNone/>
              <a:defRPr sz="5200">
                <a:solidFill>
                  <a:schemeClr val="lt1"/>
                </a:solidFill>
              </a:defRPr>
            </a:lvl8pPr>
            <a:lvl9pPr lvl="8">
              <a:spcBef>
                <a:spcPts val="0"/>
              </a:spcBef>
              <a:spcAft>
                <a:spcPts val="0"/>
              </a:spcAft>
              <a:buClr>
                <a:schemeClr val="lt1"/>
              </a:buClr>
              <a:buSzPts val="5200"/>
              <a:buNone/>
              <a:defRPr sz="5200">
                <a:solidFill>
                  <a:schemeClr val="lt1"/>
                </a:solidFill>
              </a:defRPr>
            </a:lvl9pPr>
          </a:lstStyle>
          <a:p/>
        </p:txBody>
      </p:sp>
      <p:sp>
        <p:nvSpPr>
          <p:cNvPr id="430" name="Google Shape;430;p61"/>
          <p:cNvSpPr txBox="1"/>
          <p:nvPr>
            <p:ph idx="2" type="subTitle"/>
          </p:nvPr>
        </p:nvSpPr>
        <p:spPr>
          <a:xfrm>
            <a:off x="196950" y="2171250"/>
            <a:ext cx="3986700" cy="55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50"/>
              <a:buFont typeface="DM Sans Medium"/>
              <a:buNone/>
              <a:defRPr sz="1850">
                <a:solidFill>
                  <a:schemeClr val="lt1"/>
                </a:solidFill>
                <a:latin typeface="DM Sans Medium"/>
                <a:ea typeface="DM Sans Medium"/>
                <a:cs typeface="DM Sans Medium"/>
                <a:sym typeface="DM Sans Medium"/>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
        <p:nvSpPr>
          <p:cNvPr id="431" name="Google Shape;431;p61"/>
          <p:cNvSpPr/>
          <p:nvPr>
            <p:ph idx="3" type="pic"/>
          </p:nvPr>
        </p:nvSpPr>
        <p:spPr>
          <a:xfrm>
            <a:off x="4437578" y="2171250"/>
            <a:ext cx="4509600" cy="2775600"/>
          </a:xfrm>
          <a:prstGeom prst="round2DiagRect">
            <a:avLst>
              <a:gd fmla="val 16667" name="adj1"/>
              <a:gd fmla="val 0" name="adj2"/>
            </a:avLst>
          </a:prstGeom>
          <a:noFill/>
          <a:ln>
            <a:noFill/>
          </a:ln>
        </p:spPr>
      </p:sp>
      <p:sp>
        <p:nvSpPr>
          <p:cNvPr id="432" name="Google Shape;432;p61"/>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umber" type="secHead">
  <p:cSld name="SECTION_HEADER">
    <p:spTree>
      <p:nvGrpSpPr>
        <p:cNvPr id="433" name="Shape 433"/>
        <p:cNvGrpSpPr/>
        <p:nvPr/>
      </p:nvGrpSpPr>
      <p:grpSpPr>
        <a:xfrm>
          <a:off x="0" y="0"/>
          <a:ext cx="0" cy="0"/>
          <a:chOff x="0" y="0"/>
          <a:chExt cx="0" cy="0"/>
        </a:xfrm>
      </p:grpSpPr>
      <p:sp>
        <p:nvSpPr>
          <p:cNvPr id="434" name="Google Shape;434;p62"/>
          <p:cNvSpPr txBox="1"/>
          <p:nvPr>
            <p:ph type="title"/>
          </p:nvPr>
        </p:nvSpPr>
        <p:spPr>
          <a:xfrm>
            <a:off x="511953" y="5885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35" name="Google Shape;435;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36" name="Google Shape;436;p62"/>
          <p:cNvSpPr txBox="1"/>
          <p:nvPr>
            <p:ph idx="2" type="title"/>
          </p:nvPr>
        </p:nvSpPr>
        <p:spPr>
          <a:xfrm>
            <a:off x="511953" y="14303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37" name="Google Shape;437;p62"/>
          <p:cNvSpPr txBox="1"/>
          <p:nvPr>
            <p:ph idx="3" type="title"/>
          </p:nvPr>
        </p:nvSpPr>
        <p:spPr>
          <a:xfrm>
            <a:off x="511953" y="22721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38" name="Google Shape;438;p62"/>
          <p:cNvSpPr txBox="1"/>
          <p:nvPr>
            <p:ph idx="4" type="title"/>
          </p:nvPr>
        </p:nvSpPr>
        <p:spPr>
          <a:xfrm>
            <a:off x="511953" y="31139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39" name="Google Shape;439;p62"/>
          <p:cNvSpPr txBox="1"/>
          <p:nvPr>
            <p:ph idx="5" type="title"/>
          </p:nvPr>
        </p:nvSpPr>
        <p:spPr>
          <a:xfrm>
            <a:off x="511953" y="39557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40" name="Google Shape;440;p62"/>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441" name="Google Shape;441;p62"/>
          <p:cNvSpPr txBox="1"/>
          <p:nvPr>
            <p:ph idx="6"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type="tx">
  <p:cSld name="TITLE_AND_BODY">
    <p:spTree>
      <p:nvGrpSpPr>
        <p:cNvPr id="442" name="Shape 442"/>
        <p:cNvGrpSpPr/>
        <p:nvPr/>
      </p:nvGrpSpPr>
      <p:grpSpPr>
        <a:xfrm>
          <a:off x="0" y="0"/>
          <a:ext cx="0" cy="0"/>
          <a:chOff x="0" y="0"/>
          <a:chExt cx="0" cy="0"/>
        </a:xfrm>
      </p:grpSpPr>
      <p:sp>
        <p:nvSpPr>
          <p:cNvPr id="443" name="Google Shape;443;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4" name="Google Shape;444;p63"/>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1pPr>
            <a:lvl2pPr lvl="1"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2pPr>
            <a:lvl3pPr lvl="2"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3pPr>
            <a:lvl4pPr lvl="3"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4pPr>
            <a:lvl5pPr lvl="4"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5pPr>
            <a:lvl6pPr lvl="5"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6pPr>
            <a:lvl7pPr lvl="6"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7pPr>
            <a:lvl8pPr lvl="7"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8pPr>
            <a:lvl9pPr lvl="8"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9pPr>
          </a:lstStyle>
          <a:p/>
        </p:txBody>
      </p:sp>
      <p:sp>
        <p:nvSpPr>
          <p:cNvPr id="445" name="Google Shape;445;p63"/>
          <p:cNvSpPr txBox="1"/>
          <p:nvPr>
            <p:ph idx="2" type="body"/>
          </p:nvPr>
        </p:nvSpPr>
        <p:spPr>
          <a:xfrm>
            <a:off x="196951" y="196725"/>
            <a:ext cx="18591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446" name="Google Shape;446;p63"/>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TITLE_AND_BODY_1">
    <p:bg>
      <p:bgPr>
        <a:solidFill>
          <a:schemeClr val="dk1"/>
        </a:solidFill>
      </p:bgPr>
    </p:bg>
    <p:spTree>
      <p:nvGrpSpPr>
        <p:cNvPr id="447" name="Shape 447"/>
        <p:cNvGrpSpPr/>
        <p:nvPr/>
      </p:nvGrpSpPr>
      <p:grpSpPr>
        <a:xfrm>
          <a:off x="0" y="0"/>
          <a:ext cx="0" cy="0"/>
          <a:chOff x="0" y="0"/>
          <a:chExt cx="0" cy="0"/>
        </a:xfrm>
      </p:grpSpPr>
      <p:sp>
        <p:nvSpPr>
          <p:cNvPr id="448" name="Google Shape;448;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449" name="Google Shape;449;p64"/>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1pPr>
            <a:lvl2pPr lvl="1"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2pPr>
            <a:lvl3pPr lvl="2"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3pPr>
            <a:lvl4pPr lvl="3"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4pPr>
            <a:lvl5pPr lvl="4"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5pPr>
            <a:lvl6pPr lvl="5"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6pPr>
            <a:lvl7pPr lvl="6"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7pPr>
            <a:lvl8pPr lvl="7"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8pPr>
            <a:lvl9pPr lvl="8"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9pPr>
          </a:lstStyle>
          <a:p/>
        </p:txBody>
      </p:sp>
      <p:sp>
        <p:nvSpPr>
          <p:cNvPr id="450" name="Google Shape;450;p64"/>
          <p:cNvSpPr txBox="1"/>
          <p:nvPr>
            <p:ph idx="2"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451" name="Google Shape;451;p64"/>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1" type="twoColTx">
  <p:cSld name="TITLE_AND_TWO_COLUMNS">
    <p:spTree>
      <p:nvGrpSpPr>
        <p:cNvPr id="452" name="Shape 452"/>
        <p:cNvGrpSpPr/>
        <p:nvPr/>
      </p:nvGrpSpPr>
      <p:grpSpPr>
        <a:xfrm>
          <a:off x="0" y="0"/>
          <a:ext cx="0" cy="0"/>
          <a:chOff x="0" y="0"/>
          <a:chExt cx="0" cy="0"/>
        </a:xfrm>
      </p:grpSpPr>
      <p:sp>
        <p:nvSpPr>
          <p:cNvPr id="453" name="Google Shape;453;p65"/>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54" name="Google Shape;454;p65"/>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dk1"/>
              </a:buClr>
              <a:buSzPts val="1000"/>
              <a:buChar char="●"/>
              <a:defRPr>
                <a:solidFill>
                  <a:schemeClr val="dk1"/>
                </a:solidFill>
              </a:defRPr>
            </a:lvl1pPr>
            <a:lvl2pPr indent="-292100" lvl="1" marL="914400">
              <a:lnSpc>
                <a:spcPct val="100000"/>
              </a:lnSpc>
              <a:spcBef>
                <a:spcPts val="0"/>
              </a:spcBef>
              <a:spcAft>
                <a:spcPts val="0"/>
              </a:spcAft>
              <a:buClr>
                <a:schemeClr val="dk1"/>
              </a:buClr>
              <a:buSzPts val="1000"/>
              <a:buChar char="○"/>
              <a:defRPr sz="1000">
                <a:solidFill>
                  <a:schemeClr val="dk1"/>
                </a:solidFill>
              </a:defRPr>
            </a:lvl2pPr>
            <a:lvl3pPr indent="-292100" lvl="2" marL="1371600">
              <a:lnSpc>
                <a:spcPct val="100000"/>
              </a:lnSpc>
              <a:spcBef>
                <a:spcPts val="0"/>
              </a:spcBef>
              <a:spcAft>
                <a:spcPts val="0"/>
              </a:spcAft>
              <a:buClr>
                <a:schemeClr val="dk1"/>
              </a:buClr>
              <a:buSzPts val="1000"/>
              <a:buChar char="■"/>
              <a:defRPr>
                <a:solidFill>
                  <a:schemeClr val="dk1"/>
                </a:solidFill>
              </a:defRPr>
            </a:lvl3pPr>
            <a:lvl4pPr indent="-292100" lvl="3" marL="1828800">
              <a:lnSpc>
                <a:spcPct val="100000"/>
              </a:lnSpc>
              <a:spcBef>
                <a:spcPts val="0"/>
              </a:spcBef>
              <a:spcAft>
                <a:spcPts val="0"/>
              </a:spcAft>
              <a:buClr>
                <a:schemeClr val="dk1"/>
              </a:buClr>
              <a:buSzPts val="1000"/>
              <a:buChar char="●"/>
              <a:defRPr>
                <a:solidFill>
                  <a:schemeClr val="dk1"/>
                </a:solidFill>
              </a:defRPr>
            </a:lvl4pPr>
            <a:lvl5pPr indent="-292100" lvl="4" marL="2286000">
              <a:lnSpc>
                <a:spcPct val="100000"/>
              </a:lnSpc>
              <a:spcBef>
                <a:spcPts val="0"/>
              </a:spcBef>
              <a:spcAft>
                <a:spcPts val="0"/>
              </a:spcAft>
              <a:buClr>
                <a:schemeClr val="dk1"/>
              </a:buClr>
              <a:buSzPts val="1000"/>
              <a:buChar char="○"/>
              <a:defRPr>
                <a:solidFill>
                  <a:schemeClr val="dk1"/>
                </a:solidFill>
              </a:defRPr>
            </a:lvl5pPr>
            <a:lvl6pPr indent="-292100" lvl="5" marL="2743200">
              <a:lnSpc>
                <a:spcPct val="100000"/>
              </a:lnSpc>
              <a:spcBef>
                <a:spcPts val="0"/>
              </a:spcBef>
              <a:spcAft>
                <a:spcPts val="0"/>
              </a:spcAft>
              <a:buClr>
                <a:schemeClr val="dk1"/>
              </a:buClr>
              <a:buSzPts val="1000"/>
              <a:buChar char="■"/>
              <a:defRPr>
                <a:solidFill>
                  <a:schemeClr val="dk1"/>
                </a:solidFill>
              </a:defRPr>
            </a:lvl6pPr>
            <a:lvl7pPr indent="-292100" lvl="6" marL="3200400">
              <a:lnSpc>
                <a:spcPct val="100000"/>
              </a:lnSpc>
              <a:spcBef>
                <a:spcPts val="0"/>
              </a:spcBef>
              <a:spcAft>
                <a:spcPts val="0"/>
              </a:spcAft>
              <a:buClr>
                <a:schemeClr val="dk1"/>
              </a:buClr>
              <a:buSzPts val="1000"/>
              <a:buChar char="●"/>
              <a:defRPr>
                <a:solidFill>
                  <a:schemeClr val="dk1"/>
                </a:solidFill>
              </a:defRPr>
            </a:lvl7pPr>
            <a:lvl8pPr indent="-292100" lvl="7" marL="3657600">
              <a:lnSpc>
                <a:spcPct val="100000"/>
              </a:lnSpc>
              <a:spcBef>
                <a:spcPts val="0"/>
              </a:spcBef>
              <a:spcAft>
                <a:spcPts val="0"/>
              </a:spcAft>
              <a:buClr>
                <a:schemeClr val="dk1"/>
              </a:buClr>
              <a:buSzPts val="1000"/>
              <a:buChar char="○"/>
              <a:defRPr>
                <a:solidFill>
                  <a:schemeClr val="dk1"/>
                </a:solidFill>
              </a:defRPr>
            </a:lvl8pPr>
            <a:lvl9pPr indent="-292100" lvl="8" marL="4114800">
              <a:lnSpc>
                <a:spcPct val="100000"/>
              </a:lnSpc>
              <a:spcBef>
                <a:spcPts val="0"/>
              </a:spcBef>
              <a:spcAft>
                <a:spcPts val="0"/>
              </a:spcAft>
              <a:buClr>
                <a:schemeClr val="dk1"/>
              </a:buClr>
              <a:buSzPts val="1000"/>
              <a:buChar char="■"/>
              <a:defRPr>
                <a:solidFill>
                  <a:schemeClr val="dk1"/>
                </a:solidFill>
              </a:defRPr>
            </a:lvl9pPr>
          </a:lstStyle>
          <a:p/>
        </p:txBody>
      </p:sp>
      <p:sp>
        <p:nvSpPr>
          <p:cNvPr id="455" name="Google Shape;455;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6" name="Google Shape;456;p65"/>
          <p:cNvSpPr/>
          <p:nvPr>
            <p:ph idx="2" type="pic"/>
          </p:nvPr>
        </p:nvSpPr>
        <p:spPr>
          <a:xfrm>
            <a:off x="3726325" y="669925"/>
            <a:ext cx="5220900" cy="4276800"/>
          </a:xfrm>
          <a:prstGeom prst="round2DiagRect">
            <a:avLst>
              <a:gd fmla="val 16667" name="adj1"/>
              <a:gd fmla="val 0" name="adj2"/>
            </a:avLst>
          </a:prstGeom>
          <a:noFill/>
          <a:ln>
            <a:noFill/>
          </a:ln>
        </p:spPr>
      </p:sp>
      <p:sp>
        <p:nvSpPr>
          <p:cNvPr id="457" name="Google Shape;457;p65"/>
          <p:cNvSpPr txBox="1"/>
          <p:nvPr>
            <p:ph idx="3"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458" name="Google Shape;458;p65"/>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2">
  <p:cSld name="TITLE_AND_TWO_COLUMNS_1">
    <p:bg>
      <p:bgPr>
        <a:solidFill>
          <a:schemeClr val="dk1"/>
        </a:solidFill>
      </p:bgPr>
    </p:bg>
    <p:spTree>
      <p:nvGrpSpPr>
        <p:cNvPr id="459" name="Shape 459"/>
        <p:cNvGrpSpPr/>
        <p:nvPr/>
      </p:nvGrpSpPr>
      <p:grpSpPr>
        <a:xfrm>
          <a:off x="0" y="0"/>
          <a:ext cx="0" cy="0"/>
          <a:chOff x="0" y="0"/>
          <a:chExt cx="0" cy="0"/>
        </a:xfrm>
      </p:grpSpPr>
      <p:sp>
        <p:nvSpPr>
          <p:cNvPr id="460" name="Google Shape;460;p66"/>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450"/>
              <a:buNone/>
              <a:defRPr>
                <a:solidFill>
                  <a:schemeClr val="lt1"/>
                </a:solidFill>
              </a:defRPr>
            </a:lvl1pPr>
            <a:lvl2pPr lvl="1">
              <a:spcBef>
                <a:spcPts val="0"/>
              </a:spcBef>
              <a:spcAft>
                <a:spcPts val="0"/>
              </a:spcAft>
              <a:buClr>
                <a:schemeClr val="lt1"/>
              </a:buClr>
              <a:buSzPts val="3450"/>
              <a:buNone/>
              <a:defRPr>
                <a:solidFill>
                  <a:schemeClr val="lt1"/>
                </a:solidFill>
              </a:defRPr>
            </a:lvl2pPr>
            <a:lvl3pPr lvl="2">
              <a:spcBef>
                <a:spcPts val="0"/>
              </a:spcBef>
              <a:spcAft>
                <a:spcPts val="0"/>
              </a:spcAft>
              <a:buClr>
                <a:schemeClr val="lt1"/>
              </a:buClr>
              <a:buSzPts val="3450"/>
              <a:buNone/>
              <a:defRPr>
                <a:solidFill>
                  <a:schemeClr val="lt1"/>
                </a:solidFill>
              </a:defRPr>
            </a:lvl3pPr>
            <a:lvl4pPr lvl="3">
              <a:spcBef>
                <a:spcPts val="0"/>
              </a:spcBef>
              <a:spcAft>
                <a:spcPts val="0"/>
              </a:spcAft>
              <a:buClr>
                <a:schemeClr val="lt1"/>
              </a:buClr>
              <a:buSzPts val="3450"/>
              <a:buNone/>
              <a:defRPr>
                <a:solidFill>
                  <a:schemeClr val="lt1"/>
                </a:solidFill>
              </a:defRPr>
            </a:lvl4pPr>
            <a:lvl5pPr lvl="4">
              <a:spcBef>
                <a:spcPts val="0"/>
              </a:spcBef>
              <a:spcAft>
                <a:spcPts val="0"/>
              </a:spcAft>
              <a:buClr>
                <a:schemeClr val="lt1"/>
              </a:buClr>
              <a:buSzPts val="3450"/>
              <a:buNone/>
              <a:defRPr>
                <a:solidFill>
                  <a:schemeClr val="lt1"/>
                </a:solidFill>
              </a:defRPr>
            </a:lvl5pPr>
            <a:lvl6pPr lvl="5">
              <a:spcBef>
                <a:spcPts val="0"/>
              </a:spcBef>
              <a:spcAft>
                <a:spcPts val="0"/>
              </a:spcAft>
              <a:buClr>
                <a:schemeClr val="lt1"/>
              </a:buClr>
              <a:buSzPts val="3450"/>
              <a:buNone/>
              <a:defRPr>
                <a:solidFill>
                  <a:schemeClr val="lt1"/>
                </a:solidFill>
              </a:defRPr>
            </a:lvl6pPr>
            <a:lvl7pPr lvl="6">
              <a:spcBef>
                <a:spcPts val="0"/>
              </a:spcBef>
              <a:spcAft>
                <a:spcPts val="0"/>
              </a:spcAft>
              <a:buClr>
                <a:schemeClr val="lt1"/>
              </a:buClr>
              <a:buSzPts val="3450"/>
              <a:buNone/>
              <a:defRPr>
                <a:solidFill>
                  <a:schemeClr val="lt1"/>
                </a:solidFill>
              </a:defRPr>
            </a:lvl7pPr>
            <a:lvl8pPr lvl="7">
              <a:spcBef>
                <a:spcPts val="0"/>
              </a:spcBef>
              <a:spcAft>
                <a:spcPts val="0"/>
              </a:spcAft>
              <a:buClr>
                <a:schemeClr val="lt1"/>
              </a:buClr>
              <a:buSzPts val="3450"/>
              <a:buNone/>
              <a:defRPr>
                <a:solidFill>
                  <a:schemeClr val="lt1"/>
                </a:solidFill>
              </a:defRPr>
            </a:lvl8pPr>
            <a:lvl9pPr lvl="8">
              <a:spcBef>
                <a:spcPts val="0"/>
              </a:spcBef>
              <a:spcAft>
                <a:spcPts val="0"/>
              </a:spcAft>
              <a:buClr>
                <a:schemeClr val="lt1"/>
              </a:buClr>
              <a:buSzPts val="3450"/>
              <a:buNone/>
              <a:defRPr>
                <a:solidFill>
                  <a:schemeClr val="lt1"/>
                </a:solidFill>
              </a:defRPr>
            </a:lvl9pPr>
          </a:lstStyle>
          <a:p/>
        </p:txBody>
      </p:sp>
      <p:sp>
        <p:nvSpPr>
          <p:cNvPr id="461" name="Google Shape;461;p66"/>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lt1"/>
              </a:buClr>
              <a:buSzPts val="1000"/>
              <a:buChar char="●"/>
              <a:defRPr>
                <a:solidFill>
                  <a:schemeClr val="lt1"/>
                </a:solidFill>
              </a:defRPr>
            </a:lvl1pPr>
            <a:lvl2pPr indent="-292100" lvl="1" marL="914400">
              <a:lnSpc>
                <a:spcPct val="100000"/>
              </a:lnSpc>
              <a:spcBef>
                <a:spcPts val="0"/>
              </a:spcBef>
              <a:spcAft>
                <a:spcPts val="0"/>
              </a:spcAft>
              <a:buClr>
                <a:schemeClr val="lt1"/>
              </a:buClr>
              <a:buSzPts val="1000"/>
              <a:buChar char="○"/>
              <a:defRPr sz="1000">
                <a:solidFill>
                  <a:schemeClr val="lt1"/>
                </a:solidFill>
              </a:defRPr>
            </a:lvl2pPr>
            <a:lvl3pPr indent="-292100" lvl="2" marL="1371600">
              <a:lnSpc>
                <a:spcPct val="100000"/>
              </a:lnSpc>
              <a:spcBef>
                <a:spcPts val="0"/>
              </a:spcBef>
              <a:spcAft>
                <a:spcPts val="0"/>
              </a:spcAft>
              <a:buClr>
                <a:schemeClr val="lt1"/>
              </a:buClr>
              <a:buSzPts val="1000"/>
              <a:buChar char="■"/>
              <a:defRPr>
                <a:solidFill>
                  <a:schemeClr val="lt1"/>
                </a:solidFill>
              </a:defRPr>
            </a:lvl3pPr>
            <a:lvl4pPr indent="-292100" lvl="3" marL="1828800">
              <a:lnSpc>
                <a:spcPct val="100000"/>
              </a:lnSpc>
              <a:spcBef>
                <a:spcPts val="0"/>
              </a:spcBef>
              <a:spcAft>
                <a:spcPts val="0"/>
              </a:spcAft>
              <a:buClr>
                <a:schemeClr val="lt1"/>
              </a:buClr>
              <a:buSzPts val="1000"/>
              <a:buChar char="●"/>
              <a:defRPr>
                <a:solidFill>
                  <a:schemeClr val="lt1"/>
                </a:solidFill>
              </a:defRPr>
            </a:lvl4pPr>
            <a:lvl5pPr indent="-292100" lvl="4" marL="2286000">
              <a:lnSpc>
                <a:spcPct val="100000"/>
              </a:lnSpc>
              <a:spcBef>
                <a:spcPts val="0"/>
              </a:spcBef>
              <a:spcAft>
                <a:spcPts val="0"/>
              </a:spcAft>
              <a:buClr>
                <a:schemeClr val="lt1"/>
              </a:buClr>
              <a:buSzPts val="1000"/>
              <a:buChar char="○"/>
              <a:defRPr>
                <a:solidFill>
                  <a:schemeClr val="lt1"/>
                </a:solidFill>
              </a:defRPr>
            </a:lvl5pPr>
            <a:lvl6pPr indent="-292100" lvl="5" marL="2743200">
              <a:lnSpc>
                <a:spcPct val="100000"/>
              </a:lnSpc>
              <a:spcBef>
                <a:spcPts val="0"/>
              </a:spcBef>
              <a:spcAft>
                <a:spcPts val="0"/>
              </a:spcAft>
              <a:buClr>
                <a:schemeClr val="lt1"/>
              </a:buClr>
              <a:buSzPts val="1000"/>
              <a:buChar char="■"/>
              <a:defRPr>
                <a:solidFill>
                  <a:schemeClr val="lt1"/>
                </a:solidFill>
              </a:defRPr>
            </a:lvl6pPr>
            <a:lvl7pPr indent="-292100" lvl="6" marL="3200400">
              <a:lnSpc>
                <a:spcPct val="100000"/>
              </a:lnSpc>
              <a:spcBef>
                <a:spcPts val="0"/>
              </a:spcBef>
              <a:spcAft>
                <a:spcPts val="0"/>
              </a:spcAft>
              <a:buClr>
                <a:schemeClr val="lt1"/>
              </a:buClr>
              <a:buSzPts val="1000"/>
              <a:buChar char="●"/>
              <a:defRPr>
                <a:solidFill>
                  <a:schemeClr val="lt1"/>
                </a:solidFill>
              </a:defRPr>
            </a:lvl7pPr>
            <a:lvl8pPr indent="-292100" lvl="7" marL="3657600">
              <a:lnSpc>
                <a:spcPct val="100000"/>
              </a:lnSpc>
              <a:spcBef>
                <a:spcPts val="0"/>
              </a:spcBef>
              <a:spcAft>
                <a:spcPts val="0"/>
              </a:spcAft>
              <a:buClr>
                <a:schemeClr val="lt1"/>
              </a:buClr>
              <a:buSzPts val="1000"/>
              <a:buChar char="○"/>
              <a:defRPr>
                <a:solidFill>
                  <a:schemeClr val="lt1"/>
                </a:solidFill>
              </a:defRPr>
            </a:lvl8pPr>
            <a:lvl9pPr indent="-292100" lvl="8" marL="4114800">
              <a:lnSpc>
                <a:spcPct val="100000"/>
              </a:lnSpc>
              <a:spcBef>
                <a:spcPts val="0"/>
              </a:spcBef>
              <a:spcAft>
                <a:spcPts val="0"/>
              </a:spcAft>
              <a:buClr>
                <a:schemeClr val="lt1"/>
              </a:buClr>
              <a:buSzPts val="1000"/>
              <a:buChar char="■"/>
              <a:defRPr>
                <a:solidFill>
                  <a:schemeClr val="lt1"/>
                </a:solidFill>
              </a:defRPr>
            </a:lvl9pPr>
          </a:lstStyle>
          <a:p/>
        </p:txBody>
      </p:sp>
      <p:sp>
        <p:nvSpPr>
          <p:cNvPr id="462" name="Google Shape;462;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63" name="Google Shape;463;p66"/>
          <p:cNvSpPr/>
          <p:nvPr>
            <p:ph idx="2" type="pic"/>
          </p:nvPr>
        </p:nvSpPr>
        <p:spPr>
          <a:xfrm>
            <a:off x="3726325" y="669925"/>
            <a:ext cx="5220900" cy="4276800"/>
          </a:xfrm>
          <a:prstGeom prst="round2DiagRect">
            <a:avLst>
              <a:gd fmla="val 16667" name="adj1"/>
              <a:gd fmla="val 0" name="adj2"/>
            </a:avLst>
          </a:prstGeom>
          <a:noFill/>
          <a:ln>
            <a:noFill/>
          </a:ln>
        </p:spPr>
      </p:sp>
      <p:sp>
        <p:nvSpPr>
          <p:cNvPr id="464" name="Google Shape;464;p66"/>
          <p:cNvSpPr txBox="1"/>
          <p:nvPr>
            <p:ph idx="3"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465" name="Google Shape;465;p66"/>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
        <p:nvSpPr>
          <p:cNvPr id="466" name="Google Shape;466;p66"/>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chart">
  <p:cSld name="SECTION_TITLE_AND_DESCRIPTION">
    <p:bg>
      <p:bgPr>
        <a:solidFill>
          <a:schemeClr val="lt2"/>
        </a:solidFill>
      </p:bgPr>
    </p:bg>
    <p:spTree>
      <p:nvGrpSpPr>
        <p:cNvPr id="467" name="Shape 467"/>
        <p:cNvGrpSpPr/>
        <p:nvPr/>
      </p:nvGrpSpPr>
      <p:grpSpPr>
        <a:xfrm>
          <a:off x="0" y="0"/>
          <a:ext cx="0" cy="0"/>
          <a:chOff x="0" y="0"/>
          <a:chExt cx="0" cy="0"/>
        </a:xfrm>
      </p:grpSpPr>
      <p:sp>
        <p:nvSpPr>
          <p:cNvPr id="468" name="Google Shape;468;p67"/>
          <p:cNvSpPr/>
          <p:nvPr/>
        </p:nvSpPr>
        <p:spPr>
          <a:xfrm>
            <a:off x="4305000" y="-125"/>
            <a:ext cx="4839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69" name="Google Shape;469;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470" name="Google Shape;470;p67"/>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3450"/>
              <a:buNone/>
              <a:defRPr>
                <a:solidFill>
                  <a:schemeClr val="dk2"/>
                </a:solidFill>
              </a:defRPr>
            </a:lvl1pPr>
            <a:lvl2pPr lvl="1">
              <a:spcBef>
                <a:spcPts val="0"/>
              </a:spcBef>
              <a:spcAft>
                <a:spcPts val="0"/>
              </a:spcAft>
              <a:buClr>
                <a:schemeClr val="dk2"/>
              </a:buClr>
              <a:buSzPts val="3450"/>
              <a:buNone/>
              <a:defRPr>
                <a:solidFill>
                  <a:schemeClr val="dk2"/>
                </a:solidFill>
              </a:defRPr>
            </a:lvl2pPr>
            <a:lvl3pPr lvl="2">
              <a:spcBef>
                <a:spcPts val="0"/>
              </a:spcBef>
              <a:spcAft>
                <a:spcPts val="0"/>
              </a:spcAft>
              <a:buClr>
                <a:schemeClr val="dk2"/>
              </a:buClr>
              <a:buSzPts val="3450"/>
              <a:buNone/>
              <a:defRPr>
                <a:solidFill>
                  <a:schemeClr val="dk2"/>
                </a:solidFill>
              </a:defRPr>
            </a:lvl3pPr>
            <a:lvl4pPr lvl="3">
              <a:spcBef>
                <a:spcPts val="0"/>
              </a:spcBef>
              <a:spcAft>
                <a:spcPts val="0"/>
              </a:spcAft>
              <a:buClr>
                <a:schemeClr val="dk2"/>
              </a:buClr>
              <a:buSzPts val="3450"/>
              <a:buNone/>
              <a:defRPr>
                <a:solidFill>
                  <a:schemeClr val="dk2"/>
                </a:solidFill>
              </a:defRPr>
            </a:lvl4pPr>
            <a:lvl5pPr lvl="4">
              <a:spcBef>
                <a:spcPts val="0"/>
              </a:spcBef>
              <a:spcAft>
                <a:spcPts val="0"/>
              </a:spcAft>
              <a:buClr>
                <a:schemeClr val="dk2"/>
              </a:buClr>
              <a:buSzPts val="3450"/>
              <a:buNone/>
              <a:defRPr>
                <a:solidFill>
                  <a:schemeClr val="dk2"/>
                </a:solidFill>
              </a:defRPr>
            </a:lvl5pPr>
            <a:lvl6pPr lvl="5">
              <a:spcBef>
                <a:spcPts val="0"/>
              </a:spcBef>
              <a:spcAft>
                <a:spcPts val="0"/>
              </a:spcAft>
              <a:buClr>
                <a:schemeClr val="dk2"/>
              </a:buClr>
              <a:buSzPts val="3450"/>
              <a:buNone/>
              <a:defRPr>
                <a:solidFill>
                  <a:schemeClr val="dk2"/>
                </a:solidFill>
              </a:defRPr>
            </a:lvl6pPr>
            <a:lvl7pPr lvl="6">
              <a:spcBef>
                <a:spcPts val="0"/>
              </a:spcBef>
              <a:spcAft>
                <a:spcPts val="0"/>
              </a:spcAft>
              <a:buClr>
                <a:schemeClr val="dk2"/>
              </a:buClr>
              <a:buSzPts val="3450"/>
              <a:buNone/>
              <a:defRPr>
                <a:solidFill>
                  <a:schemeClr val="dk2"/>
                </a:solidFill>
              </a:defRPr>
            </a:lvl7pPr>
            <a:lvl8pPr lvl="7">
              <a:spcBef>
                <a:spcPts val="0"/>
              </a:spcBef>
              <a:spcAft>
                <a:spcPts val="0"/>
              </a:spcAft>
              <a:buClr>
                <a:schemeClr val="dk2"/>
              </a:buClr>
              <a:buSzPts val="3450"/>
              <a:buNone/>
              <a:defRPr>
                <a:solidFill>
                  <a:schemeClr val="dk2"/>
                </a:solidFill>
              </a:defRPr>
            </a:lvl8pPr>
            <a:lvl9pPr lvl="8">
              <a:spcBef>
                <a:spcPts val="0"/>
              </a:spcBef>
              <a:spcAft>
                <a:spcPts val="0"/>
              </a:spcAft>
              <a:buClr>
                <a:schemeClr val="dk2"/>
              </a:buClr>
              <a:buSzPts val="3450"/>
              <a:buNone/>
              <a:defRPr>
                <a:solidFill>
                  <a:schemeClr val="dk2"/>
                </a:solidFill>
              </a:defRPr>
            </a:lvl9pPr>
          </a:lstStyle>
          <a:p/>
        </p:txBody>
      </p:sp>
      <p:sp>
        <p:nvSpPr>
          <p:cNvPr id="471" name="Google Shape;471;p67"/>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a:lvl3pPr>
            <a:lvl4pPr indent="-292100" lvl="3" marL="1828800">
              <a:lnSpc>
                <a:spcPct val="100000"/>
              </a:lnSpc>
              <a:spcBef>
                <a:spcPts val="0"/>
              </a:spcBef>
              <a:spcAft>
                <a:spcPts val="0"/>
              </a:spcAft>
              <a:buSzPts val="1000"/>
              <a:buChar char="●"/>
              <a:defRPr/>
            </a:lvl4pPr>
            <a:lvl5pPr indent="-292100" lvl="4" marL="2286000">
              <a:lnSpc>
                <a:spcPct val="100000"/>
              </a:lnSpc>
              <a:spcBef>
                <a:spcPts val="0"/>
              </a:spcBef>
              <a:spcAft>
                <a:spcPts val="0"/>
              </a:spcAft>
              <a:buSzPts val="1000"/>
              <a:buChar char="○"/>
              <a:defRPr/>
            </a:lvl5pPr>
            <a:lvl6pPr indent="-292100" lvl="5" marL="2743200">
              <a:lnSpc>
                <a:spcPct val="100000"/>
              </a:lnSpc>
              <a:spcBef>
                <a:spcPts val="0"/>
              </a:spcBef>
              <a:spcAft>
                <a:spcPts val="0"/>
              </a:spcAft>
              <a:buSzPts val="1000"/>
              <a:buChar char="■"/>
              <a:defRPr/>
            </a:lvl6pPr>
            <a:lvl7pPr indent="-292100" lvl="6" marL="3200400">
              <a:lnSpc>
                <a:spcPct val="100000"/>
              </a:lnSpc>
              <a:spcBef>
                <a:spcPts val="0"/>
              </a:spcBef>
              <a:spcAft>
                <a:spcPts val="0"/>
              </a:spcAft>
              <a:buSzPts val="1000"/>
              <a:buChar char="●"/>
              <a:defRPr/>
            </a:lvl7pPr>
            <a:lvl8pPr indent="-292100" lvl="7" marL="3657600">
              <a:lnSpc>
                <a:spcPct val="100000"/>
              </a:lnSpc>
              <a:spcBef>
                <a:spcPts val="0"/>
              </a:spcBef>
              <a:spcAft>
                <a:spcPts val="0"/>
              </a:spcAft>
              <a:buSzPts val="1000"/>
              <a:buChar char="○"/>
              <a:defRPr/>
            </a:lvl8pPr>
            <a:lvl9pPr indent="-292100" lvl="8" marL="4114800">
              <a:lnSpc>
                <a:spcPct val="100000"/>
              </a:lnSpc>
              <a:spcBef>
                <a:spcPts val="0"/>
              </a:spcBef>
              <a:spcAft>
                <a:spcPts val="0"/>
              </a:spcAft>
              <a:buSzPts val="1000"/>
              <a:buChar char="■"/>
              <a:defRPr/>
            </a:lvl9pPr>
          </a:lstStyle>
          <a:p/>
        </p:txBody>
      </p:sp>
      <p:sp>
        <p:nvSpPr>
          <p:cNvPr id="472" name="Google Shape;472;p67"/>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473" name="Google Shape;473;p67"/>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pendix">
  <p:cSld name="CAPTION_ONLY">
    <p:bg>
      <p:bgPr>
        <a:solidFill>
          <a:schemeClr val="lt2"/>
        </a:solidFill>
      </p:bgPr>
    </p:bg>
    <p:spTree>
      <p:nvGrpSpPr>
        <p:cNvPr id="474" name="Shape 474"/>
        <p:cNvGrpSpPr/>
        <p:nvPr/>
      </p:nvGrpSpPr>
      <p:grpSpPr>
        <a:xfrm>
          <a:off x="0" y="0"/>
          <a:ext cx="0" cy="0"/>
          <a:chOff x="0" y="0"/>
          <a:chExt cx="0" cy="0"/>
        </a:xfrm>
      </p:grpSpPr>
      <p:sp>
        <p:nvSpPr>
          <p:cNvPr id="475" name="Google Shape;475;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476" name="Google Shape;476;p68"/>
          <p:cNvSpPr txBox="1"/>
          <p:nvPr>
            <p:ph idx="1" type="body"/>
          </p:nvPr>
        </p:nvSpPr>
        <p:spPr>
          <a:xfrm>
            <a:off x="203000" y="89145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77" name="Google Shape;477;p68"/>
          <p:cNvSpPr txBox="1"/>
          <p:nvPr>
            <p:ph idx="2" type="body"/>
          </p:nvPr>
        </p:nvSpPr>
        <p:spPr>
          <a:xfrm>
            <a:off x="2030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78" name="Google Shape;478;p68"/>
          <p:cNvSpPr txBox="1"/>
          <p:nvPr>
            <p:ph idx="3" type="body"/>
          </p:nvPr>
        </p:nvSpPr>
        <p:spPr>
          <a:xfrm>
            <a:off x="2030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79" name="Google Shape;479;p68"/>
          <p:cNvSpPr txBox="1"/>
          <p:nvPr>
            <p:ph idx="4" type="body"/>
          </p:nvPr>
        </p:nvSpPr>
        <p:spPr>
          <a:xfrm>
            <a:off x="2030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80" name="Google Shape;480;p68"/>
          <p:cNvSpPr txBox="1"/>
          <p:nvPr>
            <p:ph idx="5" type="body"/>
          </p:nvPr>
        </p:nvSpPr>
        <p:spPr>
          <a:xfrm>
            <a:off x="2030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81" name="Google Shape;481;p68"/>
          <p:cNvSpPr txBox="1"/>
          <p:nvPr>
            <p:ph idx="6" type="body"/>
          </p:nvPr>
        </p:nvSpPr>
        <p:spPr>
          <a:xfrm>
            <a:off x="2030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82" name="Google Shape;482;p68"/>
          <p:cNvSpPr txBox="1"/>
          <p:nvPr>
            <p:ph idx="7" type="body"/>
          </p:nvPr>
        </p:nvSpPr>
        <p:spPr>
          <a:xfrm>
            <a:off x="2030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83" name="Google Shape;483;p68"/>
          <p:cNvSpPr txBox="1"/>
          <p:nvPr>
            <p:ph idx="8" type="body"/>
          </p:nvPr>
        </p:nvSpPr>
        <p:spPr>
          <a:xfrm>
            <a:off x="203000" y="386240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84" name="Google Shape;484;p68"/>
          <p:cNvSpPr txBox="1"/>
          <p:nvPr>
            <p:ph idx="9" type="body"/>
          </p:nvPr>
        </p:nvSpPr>
        <p:spPr>
          <a:xfrm>
            <a:off x="2030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85" name="Google Shape;485;p68"/>
          <p:cNvSpPr txBox="1"/>
          <p:nvPr>
            <p:ph idx="13" type="body"/>
          </p:nvPr>
        </p:nvSpPr>
        <p:spPr>
          <a:xfrm>
            <a:off x="32496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86" name="Google Shape;486;p68"/>
          <p:cNvSpPr txBox="1"/>
          <p:nvPr>
            <p:ph idx="14" type="body"/>
          </p:nvPr>
        </p:nvSpPr>
        <p:spPr>
          <a:xfrm>
            <a:off x="32496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87" name="Google Shape;487;p68"/>
          <p:cNvSpPr txBox="1"/>
          <p:nvPr>
            <p:ph idx="15" type="body"/>
          </p:nvPr>
        </p:nvSpPr>
        <p:spPr>
          <a:xfrm>
            <a:off x="32496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88" name="Google Shape;488;p68"/>
          <p:cNvSpPr txBox="1"/>
          <p:nvPr>
            <p:ph idx="16" type="body"/>
          </p:nvPr>
        </p:nvSpPr>
        <p:spPr>
          <a:xfrm>
            <a:off x="32496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89" name="Google Shape;489;p68"/>
          <p:cNvSpPr txBox="1"/>
          <p:nvPr>
            <p:ph idx="17" type="body"/>
          </p:nvPr>
        </p:nvSpPr>
        <p:spPr>
          <a:xfrm>
            <a:off x="32496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0" name="Google Shape;490;p68"/>
          <p:cNvSpPr txBox="1"/>
          <p:nvPr>
            <p:ph idx="18" type="body"/>
          </p:nvPr>
        </p:nvSpPr>
        <p:spPr>
          <a:xfrm>
            <a:off x="32496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91" name="Google Shape;491;p68"/>
          <p:cNvSpPr txBox="1"/>
          <p:nvPr>
            <p:ph idx="19" type="body"/>
          </p:nvPr>
        </p:nvSpPr>
        <p:spPr>
          <a:xfrm>
            <a:off x="32496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2" name="Google Shape;492;p68"/>
          <p:cNvSpPr txBox="1"/>
          <p:nvPr>
            <p:ph idx="20" type="body"/>
          </p:nvPr>
        </p:nvSpPr>
        <p:spPr>
          <a:xfrm>
            <a:off x="32496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3" name="Google Shape;493;p68"/>
          <p:cNvSpPr txBox="1"/>
          <p:nvPr>
            <p:ph idx="21" type="body"/>
          </p:nvPr>
        </p:nvSpPr>
        <p:spPr>
          <a:xfrm>
            <a:off x="32496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94" name="Google Shape;494;p68"/>
          <p:cNvSpPr txBox="1"/>
          <p:nvPr>
            <p:ph idx="22" type="body"/>
          </p:nvPr>
        </p:nvSpPr>
        <p:spPr>
          <a:xfrm>
            <a:off x="62962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5" name="Google Shape;495;p68"/>
          <p:cNvSpPr txBox="1"/>
          <p:nvPr>
            <p:ph idx="23" type="body"/>
          </p:nvPr>
        </p:nvSpPr>
        <p:spPr>
          <a:xfrm>
            <a:off x="62962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6" name="Google Shape;496;p68"/>
          <p:cNvSpPr txBox="1"/>
          <p:nvPr>
            <p:ph idx="24" type="body"/>
          </p:nvPr>
        </p:nvSpPr>
        <p:spPr>
          <a:xfrm>
            <a:off x="62962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97" name="Google Shape;497;p68"/>
          <p:cNvSpPr txBox="1"/>
          <p:nvPr>
            <p:ph idx="25" type="body"/>
          </p:nvPr>
        </p:nvSpPr>
        <p:spPr>
          <a:xfrm>
            <a:off x="62962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8" name="Google Shape;498;p68"/>
          <p:cNvSpPr txBox="1"/>
          <p:nvPr>
            <p:ph idx="26" type="body"/>
          </p:nvPr>
        </p:nvSpPr>
        <p:spPr>
          <a:xfrm>
            <a:off x="62962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9" name="Google Shape;499;p68"/>
          <p:cNvSpPr txBox="1"/>
          <p:nvPr>
            <p:ph idx="27" type="body"/>
          </p:nvPr>
        </p:nvSpPr>
        <p:spPr>
          <a:xfrm>
            <a:off x="62962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00" name="Google Shape;500;p68"/>
          <p:cNvSpPr txBox="1"/>
          <p:nvPr>
            <p:ph idx="28" type="body"/>
          </p:nvPr>
        </p:nvSpPr>
        <p:spPr>
          <a:xfrm>
            <a:off x="62962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1" name="Google Shape;501;p68"/>
          <p:cNvSpPr txBox="1"/>
          <p:nvPr>
            <p:ph idx="29" type="body"/>
          </p:nvPr>
        </p:nvSpPr>
        <p:spPr>
          <a:xfrm>
            <a:off x="62962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2" name="Google Shape;502;p68"/>
          <p:cNvSpPr txBox="1"/>
          <p:nvPr>
            <p:ph idx="30" type="body"/>
          </p:nvPr>
        </p:nvSpPr>
        <p:spPr>
          <a:xfrm>
            <a:off x="6296200" y="4130600"/>
            <a:ext cx="2644800" cy="268200"/>
          </a:xfrm>
          <a:prstGeom prst="rect">
            <a:avLst/>
          </a:prstGeom>
        </p:spPr>
        <p:txBody>
          <a:bodyPr anchorCtr="0" anchor="t" bIns="91425" lIns="91425" spcFirstLastPara="1" rIns="91425" wrap="square" tIns="91425">
            <a:no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03" name="Google Shape;503;p68"/>
          <p:cNvSpPr txBox="1"/>
          <p:nvPr>
            <p:ph idx="31"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504" name="Google Shape;504;p68"/>
          <p:cNvSpPr txBox="1"/>
          <p:nvPr>
            <p:ph idx="3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SzPts val="800"/>
              <a:buChar char="●"/>
              <a:defRPr sz="800"/>
            </a:lvl1pPr>
            <a:lvl2pPr indent="-279400" lvl="1" marL="914400" algn="r">
              <a:spcBef>
                <a:spcPts val="0"/>
              </a:spcBef>
              <a:spcAft>
                <a:spcPts val="0"/>
              </a:spcAft>
              <a:buSzPts val="800"/>
              <a:buChar char="○"/>
              <a:defRPr/>
            </a:lvl2pPr>
            <a:lvl3pPr indent="-279400" lvl="2" marL="1371600" algn="r">
              <a:spcBef>
                <a:spcPts val="0"/>
              </a:spcBef>
              <a:spcAft>
                <a:spcPts val="0"/>
              </a:spcAft>
              <a:buSzPts val="800"/>
              <a:buChar char="■"/>
              <a:defRPr sz="800"/>
            </a:lvl3pPr>
            <a:lvl4pPr indent="-279400" lvl="3" marL="1828800" algn="r">
              <a:spcBef>
                <a:spcPts val="0"/>
              </a:spcBef>
              <a:spcAft>
                <a:spcPts val="0"/>
              </a:spcAft>
              <a:buSzPts val="800"/>
              <a:buChar char="●"/>
              <a:defRPr sz="800"/>
            </a:lvl4pPr>
            <a:lvl5pPr indent="-279400" lvl="4" marL="2286000" algn="r">
              <a:spcBef>
                <a:spcPts val="0"/>
              </a:spcBef>
              <a:spcAft>
                <a:spcPts val="0"/>
              </a:spcAft>
              <a:buSzPts val="800"/>
              <a:buChar char="○"/>
              <a:defRPr sz="800"/>
            </a:lvl5pPr>
            <a:lvl6pPr indent="-279400" lvl="5" marL="2743200" algn="r">
              <a:spcBef>
                <a:spcPts val="0"/>
              </a:spcBef>
              <a:spcAft>
                <a:spcPts val="0"/>
              </a:spcAft>
              <a:buSzPts val="800"/>
              <a:buChar char="■"/>
              <a:defRPr sz="800"/>
            </a:lvl6pPr>
            <a:lvl7pPr indent="-279400" lvl="6" marL="3200400" algn="r">
              <a:spcBef>
                <a:spcPts val="0"/>
              </a:spcBef>
              <a:spcAft>
                <a:spcPts val="0"/>
              </a:spcAft>
              <a:buSzPts val="800"/>
              <a:buChar char="●"/>
              <a:defRPr sz="800"/>
            </a:lvl7pPr>
            <a:lvl8pPr indent="-279400" lvl="7" marL="3657600" algn="r">
              <a:spcBef>
                <a:spcPts val="0"/>
              </a:spcBef>
              <a:spcAft>
                <a:spcPts val="0"/>
              </a:spcAft>
              <a:buSzPts val="800"/>
              <a:buChar char="○"/>
              <a:defRPr sz="800"/>
            </a:lvl8pPr>
            <a:lvl9pPr indent="-279400" lvl="8" marL="4114800" algn="r">
              <a:spcBef>
                <a:spcPts val="0"/>
              </a:spcBef>
              <a:spcAft>
                <a:spcPts val="0"/>
              </a:spcAft>
              <a:buSzPts val="800"/>
              <a:buChar char="■"/>
              <a:defRPr sz="800"/>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p:cSld name="CUSTOM">
    <p:spTree>
      <p:nvGrpSpPr>
        <p:cNvPr id="505" name="Shape 505"/>
        <p:cNvGrpSpPr/>
        <p:nvPr/>
      </p:nvGrpSpPr>
      <p:grpSpPr>
        <a:xfrm>
          <a:off x="0" y="0"/>
          <a:ext cx="0" cy="0"/>
          <a:chOff x="0" y="0"/>
          <a:chExt cx="0" cy="0"/>
        </a:xfrm>
      </p:grpSpPr>
      <p:sp>
        <p:nvSpPr>
          <p:cNvPr id="506" name="Google Shape;506;p6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07" name="Google Shape;507;p69"/>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508" name="Google Shape;508;p69"/>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Clr>
                <a:schemeClr val="dk1"/>
              </a:buClr>
              <a:buSzPts val="14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4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38" Type="http://schemas.openxmlformats.org/officeDocument/2006/relationships/theme" Target="../theme/theme1.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57.xml"/><Relationship Id="rId22" Type="http://schemas.openxmlformats.org/officeDocument/2006/relationships/slideLayout" Target="../slideLayouts/slideLayout59.xml"/><Relationship Id="rId21" Type="http://schemas.openxmlformats.org/officeDocument/2006/relationships/slideLayout" Target="../slideLayouts/slideLayout58.xml"/><Relationship Id="rId24" Type="http://schemas.openxmlformats.org/officeDocument/2006/relationships/slideLayout" Target="../slideLayouts/slideLayout61.xml"/><Relationship Id="rId23" Type="http://schemas.openxmlformats.org/officeDocument/2006/relationships/slideLayout" Target="../slideLayouts/slideLayout60.xml"/><Relationship Id="rId1" Type="http://schemas.openxmlformats.org/officeDocument/2006/relationships/slideLayout" Target="../slideLayouts/slideLayout38.xml"/><Relationship Id="rId2" Type="http://schemas.openxmlformats.org/officeDocument/2006/relationships/slideLayout" Target="../slideLayouts/slideLayout39.xml"/><Relationship Id="rId3" Type="http://schemas.openxmlformats.org/officeDocument/2006/relationships/slideLayout" Target="../slideLayouts/slideLayout40.xml"/><Relationship Id="rId4" Type="http://schemas.openxmlformats.org/officeDocument/2006/relationships/slideLayout" Target="../slideLayouts/slideLayout41.xml"/><Relationship Id="rId9" Type="http://schemas.openxmlformats.org/officeDocument/2006/relationships/slideLayout" Target="../slideLayouts/slideLayout46.xml"/><Relationship Id="rId26" Type="http://schemas.openxmlformats.org/officeDocument/2006/relationships/slideLayout" Target="../slideLayouts/slideLayout63.xml"/><Relationship Id="rId25" Type="http://schemas.openxmlformats.org/officeDocument/2006/relationships/slideLayout" Target="../slideLayouts/slideLayout62.xml"/><Relationship Id="rId28" Type="http://schemas.openxmlformats.org/officeDocument/2006/relationships/slideLayout" Target="../slideLayouts/slideLayout65.xml"/><Relationship Id="rId27" Type="http://schemas.openxmlformats.org/officeDocument/2006/relationships/slideLayout" Target="../slideLayouts/slideLayout64.xml"/><Relationship Id="rId5" Type="http://schemas.openxmlformats.org/officeDocument/2006/relationships/slideLayout" Target="../slideLayouts/slideLayout42.xml"/><Relationship Id="rId6" Type="http://schemas.openxmlformats.org/officeDocument/2006/relationships/slideLayout" Target="../slideLayouts/slideLayout43.xml"/><Relationship Id="rId29" Type="http://schemas.openxmlformats.org/officeDocument/2006/relationships/slideLayout" Target="../slideLayouts/slideLayout66.xml"/><Relationship Id="rId7" Type="http://schemas.openxmlformats.org/officeDocument/2006/relationships/slideLayout" Target="../slideLayouts/slideLayout44.xml"/><Relationship Id="rId8" Type="http://schemas.openxmlformats.org/officeDocument/2006/relationships/slideLayout" Target="../slideLayouts/slideLayout45.xml"/><Relationship Id="rId31" Type="http://schemas.openxmlformats.org/officeDocument/2006/relationships/theme" Target="../theme/theme3.xml"/><Relationship Id="rId30" Type="http://schemas.openxmlformats.org/officeDocument/2006/relationships/slideLayout" Target="../slideLayouts/slideLayout67.xml"/><Relationship Id="rId11" Type="http://schemas.openxmlformats.org/officeDocument/2006/relationships/slideLayout" Target="../slideLayouts/slideLayout48.xml"/><Relationship Id="rId10" Type="http://schemas.openxmlformats.org/officeDocument/2006/relationships/slideLayout" Target="../slideLayouts/slideLayout47.xml"/><Relationship Id="rId13" Type="http://schemas.openxmlformats.org/officeDocument/2006/relationships/slideLayout" Target="../slideLayouts/slideLayout50.xml"/><Relationship Id="rId12" Type="http://schemas.openxmlformats.org/officeDocument/2006/relationships/slideLayout" Target="../slideLayouts/slideLayout49.xml"/><Relationship Id="rId15" Type="http://schemas.openxmlformats.org/officeDocument/2006/relationships/slideLayout" Target="../slideLayouts/slideLayout52.xml"/><Relationship Id="rId14" Type="http://schemas.openxmlformats.org/officeDocument/2006/relationships/slideLayout" Target="../slideLayouts/slideLayout51.xml"/><Relationship Id="rId17" Type="http://schemas.openxmlformats.org/officeDocument/2006/relationships/slideLayout" Target="../slideLayouts/slideLayout54.xml"/><Relationship Id="rId16" Type="http://schemas.openxmlformats.org/officeDocument/2006/relationships/slideLayout" Target="../slideLayouts/slideLayout53.xml"/><Relationship Id="rId19" Type="http://schemas.openxmlformats.org/officeDocument/2006/relationships/slideLayout" Target="../slideLayouts/slideLayout56.xml"/><Relationship Id="rId18"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tx1"/>
                </a:solidFill>
                <a:latin typeface="Work Sans"/>
                <a:ea typeface="Work Sans"/>
                <a:cs typeface="Work Sans"/>
                <a:sym typeface="Work Sans"/>
              </a:defRPr>
            </a:lvl1pPr>
            <a:lvl2pPr lvl="1" algn="r">
              <a:buNone/>
              <a:defRPr sz="1300">
                <a:solidFill>
                  <a:schemeClr val="tx1"/>
                </a:solidFill>
                <a:latin typeface="Work Sans"/>
                <a:ea typeface="Work Sans"/>
                <a:cs typeface="Work Sans"/>
                <a:sym typeface="Work Sans"/>
              </a:defRPr>
            </a:lvl2pPr>
            <a:lvl3pPr lvl="2" algn="r">
              <a:buNone/>
              <a:defRPr sz="1300">
                <a:solidFill>
                  <a:schemeClr val="tx1"/>
                </a:solidFill>
                <a:latin typeface="Work Sans"/>
                <a:ea typeface="Work Sans"/>
                <a:cs typeface="Work Sans"/>
                <a:sym typeface="Work Sans"/>
              </a:defRPr>
            </a:lvl3pPr>
            <a:lvl4pPr lvl="3" algn="r">
              <a:buNone/>
              <a:defRPr sz="1300">
                <a:solidFill>
                  <a:schemeClr val="tx1"/>
                </a:solidFill>
                <a:latin typeface="Work Sans"/>
                <a:ea typeface="Work Sans"/>
                <a:cs typeface="Work Sans"/>
                <a:sym typeface="Work Sans"/>
              </a:defRPr>
            </a:lvl4pPr>
            <a:lvl5pPr lvl="4" algn="r">
              <a:buNone/>
              <a:defRPr sz="1300">
                <a:solidFill>
                  <a:schemeClr val="tx1"/>
                </a:solidFill>
                <a:latin typeface="Work Sans"/>
                <a:ea typeface="Work Sans"/>
                <a:cs typeface="Work Sans"/>
                <a:sym typeface="Work Sans"/>
              </a:defRPr>
            </a:lvl5pPr>
            <a:lvl6pPr lvl="5" algn="r">
              <a:buNone/>
              <a:defRPr sz="1300">
                <a:solidFill>
                  <a:schemeClr val="tx1"/>
                </a:solidFill>
                <a:latin typeface="Work Sans"/>
                <a:ea typeface="Work Sans"/>
                <a:cs typeface="Work Sans"/>
                <a:sym typeface="Work Sans"/>
              </a:defRPr>
            </a:lvl6pPr>
            <a:lvl7pPr lvl="6" algn="r">
              <a:buNone/>
              <a:defRPr sz="1300">
                <a:solidFill>
                  <a:schemeClr val="tx1"/>
                </a:solidFill>
                <a:latin typeface="Work Sans"/>
                <a:ea typeface="Work Sans"/>
                <a:cs typeface="Work Sans"/>
                <a:sym typeface="Work Sans"/>
              </a:defRPr>
            </a:lvl7pPr>
            <a:lvl8pPr lvl="7" algn="r">
              <a:buNone/>
              <a:defRPr sz="1300">
                <a:solidFill>
                  <a:schemeClr val="tx1"/>
                </a:solidFill>
                <a:latin typeface="Work Sans"/>
                <a:ea typeface="Work Sans"/>
                <a:cs typeface="Work Sans"/>
                <a:sym typeface="Work Sans"/>
              </a:defRPr>
            </a:lvl8pPr>
            <a:lvl9pPr lvl="8" algn="r">
              <a:buNone/>
              <a:defRPr sz="1300">
                <a:solidFill>
                  <a:schemeClr val="tx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type="title"/>
          </p:nvPr>
        </p:nvSpPr>
        <p:spPr>
          <a:xfrm>
            <a:off x="228600" y="223475"/>
            <a:ext cx="8686800" cy="2374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7200"/>
              <a:buFont typeface="Work Sans"/>
              <a:buNone/>
              <a:defRPr sz="7200">
                <a:solidFill>
                  <a:schemeClr val="lt1"/>
                </a:solidFill>
                <a:latin typeface="Work Sans"/>
                <a:ea typeface="Work Sans"/>
                <a:cs typeface="Work Sans"/>
                <a:sym typeface="Work Sans"/>
              </a:defRPr>
            </a:lvl1pPr>
            <a:lvl2pPr lvl="1">
              <a:spcBef>
                <a:spcPts val="0"/>
              </a:spcBef>
              <a:spcAft>
                <a:spcPts val="0"/>
              </a:spcAft>
              <a:buSzPts val="1400"/>
              <a:buFont typeface="Work Sans"/>
              <a:buNone/>
              <a:defRPr>
                <a:latin typeface="Work Sans"/>
                <a:ea typeface="Work Sans"/>
                <a:cs typeface="Work Sans"/>
                <a:sym typeface="Work Sans"/>
              </a:defRPr>
            </a:lvl2pPr>
            <a:lvl3pPr lvl="2">
              <a:spcBef>
                <a:spcPts val="0"/>
              </a:spcBef>
              <a:spcAft>
                <a:spcPts val="0"/>
              </a:spcAft>
              <a:buSzPts val="1400"/>
              <a:buFont typeface="Work Sans"/>
              <a:buNone/>
              <a:defRPr>
                <a:latin typeface="Work Sans"/>
                <a:ea typeface="Work Sans"/>
                <a:cs typeface="Work Sans"/>
                <a:sym typeface="Work Sans"/>
              </a:defRPr>
            </a:lvl3pPr>
            <a:lvl4pPr lvl="3">
              <a:spcBef>
                <a:spcPts val="0"/>
              </a:spcBef>
              <a:spcAft>
                <a:spcPts val="0"/>
              </a:spcAft>
              <a:buSzPts val="1400"/>
              <a:buFont typeface="Work Sans"/>
              <a:buNone/>
              <a:defRPr>
                <a:latin typeface="Work Sans"/>
                <a:ea typeface="Work Sans"/>
                <a:cs typeface="Work Sans"/>
                <a:sym typeface="Work Sans"/>
              </a:defRPr>
            </a:lvl4pPr>
            <a:lvl5pPr lvl="4">
              <a:spcBef>
                <a:spcPts val="0"/>
              </a:spcBef>
              <a:spcAft>
                <a:spcPts val="0"/>
              </a:spcAft>
              <a:buSzPts val="1400"/>
              <a:buFont typeface="Work Sans"/>
              <a:buNone/>
              <a:defRPr>
                <a:latin typeface="Work Sans"/>
                <a:ea typeface="Work Sans"/>
                <a:cs typeface="Work Sans"/>
                <a:sym typeface="Work Sans"/>
              </a:defRPr>
            </a:lvl5pPr>
            <a:lvl6pPr lvl="5">
              <a:spcBef>
                <a:spcPts val="0"/>
              </a:spcBef>
              <a:spcAft>
                <a:spcPts val="0"/>
              </a:spcAft>
              <a:buSzPts val="1400"/>
              <a:buFont typeface="Work Sans"/>
              <a:buNone/>
              <a:defRPr>
                <a:latin typeface="Work Sans"/>
                <a:ea typeface="Work Sans"/>
                <a:cs typeface="Work Sans"/>
                <a:sym typeface="Work Sans"/>
              </a:defRPr>
            </a:lvl6pPr>
            <a:lvl7pPr lvl="6">
              <a:spcBef>
                <a:spcPts val="0"/>
              </a:spcBef>
              <a:spcAft>
                <a:spcPts val="0"/>
              </a:spcAft>
              <a:buSzPts val="1400"/>
              <a:buFont typeface="Work Sans"/>
              <a:buNone/>
              <a:defRPr>
                <a:latin typeface="Work Sans"/>
                <a:ea typeface="Work Sans"/>
                <a:cs typeface="Work Sans"/>
                <a:sym typeface="Work Sans"/>
              </a:defRPr>
            </a:lvl7pPr>
            <a:lvl8pPr lvl="7">
              <a:spcBef>
                <a:spcPts val="0"/>
              </a:spcBef>
              <a:spcAft>
                <a:spcPts val="0"/>
              </a:spcAft>
              <a:buSzPts val="1400"/>
              <a:buFont typeface="Work Sans"/>
              <a:buNone/>
              <a:defRPr>
                <a:latin typeface="Work Sans"/>
                <a:ea typeface="Work Sans"/>
                <a:cs typeface="Work Sans"/>
                <a:sym typeface="Work Sans"/>
              </a:defRPr>
            </a:lvl8pPr>
            <a:lvl9pPr lvl="8">
              <a:spcBef>
                <a:spcPts val="0"/>
              </a:spcBef>
              <a:spcAft>
                <a:spcPts val="0"/>
              </a:spcAft>
              <a:buSzPts val="1400"/>
              <a:buFont typeface="Work Sans"/>
              <a:buNone/>
              <a:defRPr>
                <a:latin typeface="Work Sans"/>
                <a:ea typeface="Work Sans"/>
                <a:cs typeface="Work Sans"/>
                <a:sym typeface="Work Sans"/>
              </a:defRPr>
            </a:lvl9pPr>
          </a:lstStyle>
          <a:p/>
        </p:txBody>
      </p:sp>
      <p:sp>
        <p:nvSpPr>
          <p:cNvPr id="8" name="Google Shape;8;p1"/>
          <p:cNvSpPr txBox="1"/>
          <p:nvPr>
            <p:ph idx="1" type="body"/>
          </p:nvPr>
        </p:nvSpPr>
        <p:spPr>
          <a:xfrm>
            <a:off x="228600" y="2909450"/>
            <a:ext cx="8686800" cy="2008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1pPr>
            <a:lvl2pPr indent="-317500" lvl="1" marL="9144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2pPr>
            <a:lvl3pPr indent="-317500" lvl="2" marL="13716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3pPr>
            <a:lvl4pPr indent="-317500" lvl="3" marL="18288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4pPr>
            <a:lvl5pPr indent="-317500" lvl="4" marL="22860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5pPr>
            <a:lvl6pPr indent="-317500" lvl="5" marL="27432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6pPr>
            <a:lvl7pPr indent="-317500" lvl="6" marL="32004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7pPr>
            <a:lvl8pPr indent="-317500" lvl="7" marL="36576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8pPr>
            <a:lvl9pPr indent="-317500" lvl="8" marL="4114800">
              <a:spcBef>
                <a:spcPts val="0"/>
              </a:spcBef>
              <a:spcAft>
                <a:spcPts val="0"/>
              </a:spcAft>
              <a:buClr>
                <a:schemeClr val="lt1"/>
              </a:buClr>
              <a:buSzPts val="1400"/>
              <a:buFont typeface="Work Sans"/>
              <a:buChar char="■"/>
              <a:defRPr>
                <a:solidFill>
                  <a:schemeClr val="lt1"/>
                </a:solidFill>
                <a:latin typeface="Work Sans"/>
                <a:ea typeface="Work Sans"/>
                <a:cs typeface="Work Sans"/>
                <a:sym typeface="Work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19">
          <p15:clr>
            <a:srgbClr val="E46962"/>
          </p15:clr>
        </p15:guide>
        <p15:guide id="2" pos="593">
          <p15:clr>
            <a:srgbClr val="E46962"/>
          </p15:clr>
        </p15:guide>
        <p15:guide id="3" pos="669">
          <p15:clr>
            <a:srgbClr val="E46962"/>
          </p15:clr>
        </p15:guide>
        <p15:guide id="4" pos="1044">
          <p15:clr>
            <a:srgbClr val="E46962"/>
          </p15:clr>
        </p15:guide>
        <p15:guide id="5" pos="1119">
          <p15:clr>
            <a:srgbClr val="E46962"/>
          </p15:clr>
        </p15:guide>
        <p15:guide id="6" pos="1494">
          <p15:clr>
            <a:srgbClr val="E46962"/>
          </p15:clr>
        </p15:guide>
        <p15:guide id="7" pos="1569">
          <p15:clr>
            <a:srgbClr val="E46962"/>
          </p15:clr>
        </p15:guide>
        <p15:guide id="8" pos="1944">
          <p15:clr>
            <a:srgbClr val="E46962"/>
          </p15:clr>
        </p15:guide>
        <p15:guide id="9" pos="2019">
          <p15:clr>
            <a:srgbClr val="E46962"/>
          </p15:clr>
        </p15:guide>
        <p15:guide id="10" pos="2394">
          <p15:clr>
            <a:srgbClr val="E46962"/>
          </p15:clr>
        </p15:guide>
        <p15:guide id="11" pos="2469">
          <p15:clr>
            <a:srgbClr val="E46962"/>
          </p15:clr>
        </p15:guide>
        <p15:guide id="12" pos="2844">
          <p15:clr>
            <a:srgbClr val="E46962"/>
          </p15:clr>
        </p15:guide>
        <p15:guide id="13" pos="2919">
          <p15:clr>
            <a:srgbClr val="E46962"/>
          </p15:clr>
        </p15:guide>
        <p15:guide id="14" pos="3294">
          <p15:clr>
            <a:srgbClr val="E46962"/>
          </p15:clr>
        </p15:guide>
        <p15:guide id="15" pos="3370">
          <p15:clr>
            <a:srgbClr val="E46962"/>
          </p15:clr>
        </p15:guide>
        <p15:guide id="16" pos="3744">
          <p15:clr>
            <a:srgbClr val="E46962"/>
          </p15:clr>
        </p15:guide>
        <p15:guide id="17" pos="3820">
          <p15:clr>
            <a:srgbClr val="E46962"/>
          </p15:clr>
        </p15:guide>
        <p15:guide id="18" pos="4194">
          <p15:clr>
            <a:srgbClr val="E46962"/>
          </p15:clr>
        </p15:guide>
        <p15:guide id="19" pos="4270">
          <p15:clr>
            <a:srgbClr val="E46962"/>
          </p15:clr>
        </p15:guide>
        <p15:guide id="20" pos="4644">
          <p15:clr>
            <a:srgbClr val="E46962"/>
          </p15:clr>
        </p15:guide>
        <p15:guide id="21" pos="4720">
          <p15:clr>
            <a:srgbClr val="E46962"/>
          </p15:clr>
        </p15:guide>
        <p15:guide id="22" pos="5094">
          <p15:clr>
            <a:srgbClr val="E46962"/>
          </p15:clr>
        </p15:guide>
        <p15:guide id="23" pos="5170">
          <p15:clr>
            <a:srgbClr val="E46962"/>
          </p15:clr>
        </p15:guide>
        <p15:guide id="24" pos="5544">
          <p15:clr>
            <a:srgbClr val="E46962"/>
          </p15:clr>
        </p15:guide>
        <p15:guide id="25" orient="horz" pos="141">
          <p15:clr>
            <a:srgbClr val="E46962"/>
          </p15:clr>
        </p15:guide>
        <p15:guide id="26" orient="horz" pos="3061">
          <p15:clr>
            <a:srgbClr val="E46962"/>
          </p15:clr>
        </p15:guide>
        <p15:guide id="27" pos="144">
          <p15:clr>
            <a:srgbClr val="E46962"/>
          </p15:clr>
        </p15:guide>
        <p15:guide id="28" pos="5616">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01" name="Shape 301"/>
        <p:cNvGrpSpPr/>
        <p:nvPr/>
      </p:nvGrpSpPr>
      <p:grpSpPr>
        <a:xfrm>
          <a:off x="0" y="0"/>
          <a:ext cx="0" cy="0"/>
          <a:chOff x="0" y="0"/>
          <a:chExt cx="0" cy="0"/>
        </a:xfrm>
      </p:grpSpPr>
      <p:sp>
        <p:nvSpPr>
          <p:cNvPr id="302" name="Google Shape;302;p3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1pPr>
            <a:lvl2pPr lvl="1">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2pPr>
            <a:lvl3pPr lvl="2">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3pPr>
            <a:lvl4pPr lvl="3">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4pPr>
            <a:lvl5pPr lvl="4">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5pPr>
            <a:lvl6pPr lvl="5">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6pPr>
            <a:lvl7pPr lvl="6">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7pPr>
            <a:lvl8pPr lvl="7">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8pPr>
            <a:lvl9pPr lvl="8">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9pPr>
          </a:lstStyle>
          <a:p/>
        </p:txBody>
      </p:sp>
      <p:sp>
        <p:nvSpPr>
          <p:cNvPr id="303" name="Google Shape;303;p39"/>
          <p:cNvSpPr txBox="1"/>
          <p:nvPr>
            <p:ph idx="1" type="body"/>
          </p:nvPr>
        </p:nvSpPr>
        <p:spPr>
          <a:xfrm>
            <a:off x="311700" y="1152475"/>
            <a:ext cx="8520600" cy="1760100"/>
          </a:xfrm>
          <a:prstGeom prst="rect">
            <a:avLst/>
          </a:prstGeom>
          <a:noFill/>
          <a:ln>
            <a:noFill/>
          </a:ln>
        </p:spPr>
        <p:txBody>
          <a:bodyPr anchorCtr="0" anchor="t" bIns="91425" lIns="91425" spcFirstLastPara="1" rIns="91425" wrap="square" tIns="91425">
            <a:normAutofit/>
          </a:bodyPr>
          <a:lstStyle>
            <a:lvl1pPr indent="-292100" lvl="0" marL="457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1pPr>
            <a:lvl2pPr indent="-279400" lvl="1" marL="914400">
              <a:lnSpc>
                <a:spcPct val="115000"/>
              </a:lnSpc>
              <a:spcBef>
                <a:spcPts val="0"/>
              </a:spcBef>
              <a:spcAft>
                <a:spcPts val="0"/>
              </a:spcAft>
              <a:buClr>
                <a:schemeClr val="dk2"/>
              </a:buClr>
              <a:buSzPts val="800"/>
              <a:buFont typeface="DM Sans"/>
              <a:buChar char="○"/>
              <a:defRPr sz="800">
                <a:solidFill>
                  <a:schemeClr val="dk2"/>
                </a:solidFill>
                <a:latin typeface="DM Sans"/>
                <a:ea typeface="DM Sans"/>
                <a:cs typeface="DM Sans"/>
                <a:sym typeface="DM Sans"/>
              </a:defRPr>
            </a:lvl2pPr>
            <a:lvl3pPr indent="-292100" lvl="2" marL="1371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3pPr>
            <a:lvl4pPr indent="-292100" lvl="3" marL="1828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4pPr>
            <a:lvl5pPr indent="-292100" lvl="4" marL="22860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5pPr>
            <a:lvl6pPr indent="-292100" lvl="5" marL="2743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6pPr>
            <a:lvl7pPr indent="-292100" lvl="6" marL="32004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7pPr>
            <a:lvl8pPr indent="-292100" lvl="7" marL="3657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8pPr>
            <a:lvl9pPr indent="-292100" lvl="8" marL="4114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9pPr>
          </a:lstStyle>
          <a:p/>
        </p:txBody>
      </p:sp>
      <p:sp>
        <p:nvSpPr>
          <p:cNvPr id="304" name="Google Shape;304;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800">
                <a:solidFill>
                  <a:schemeClr val="dk1"/>
                </a:solidFill>
                <a:latin typeface="DM Sans"/>
                <a:ea typeface="DM Sans"/>
                <a:cs typeface="DM Sans"/>
                <a:sym typeface="DM Sans"/>
              </a:defRPr>
            </a:lvl1pPr>
            <a:lvl2pPr lvl="1" algn="r">
              <a:buNone/>
              <a:defRPr sz="800">
                <a:solidFill>
                  <a:schemeClr val="dk1"/>
                </a:solidFill>
                <a:latin typeface="DM Sans"/>
                <a:ea typeface="DM Sans"/>
                <a:cs typeface="DM Sans"/>
                <a:sym typeface="DM Sans"/>
              </a:defRPr>
            </a:lvl2pPr>
            <a:lvl3pPr lvl="2" algn="r">
              <a:buNone/>
              <a:defRPr sz="800">
                <a:solidFill>
                  <a:schemeClr val="dk1"/>
                </a:solidFill>
                <a:latin typeface="DM Sans"/>
                <a:ea typeface="DM Sans"/>
                <a:cs typeface="DM Sans"/>
                <a:sym typeface="DM Sans"/>
              </a:defRPr>
            </a:lvl3pPr>
            <a:lvl4pPr lvl="3" algn="r">
              <a:buNone/>
              <a:defRPr sz="800">
                <a:solidFill>
                  <a:schemeClr val="dk1"/>
                </a:solidFill>
                <a:latin typeface="DM Sans"/>
                <a:ea typeface="DM Sans"/>
                <a:cs typeface="DM Sans"/>
                <a:sym typeface="DM Sans"/>
              </a:defRPr>
            </a:lvl4pPr>
            <a:lvl5pPr lvl="4" algn="r">
              <a:buNone/>
              <a:defRPr sz="800">
                <a:solidFill>
                  <a:schemeClr val="dk1"/>
                </a:solidFill>
                <a:latin typeface="DM Sans"/>
                <a:ea typeface="DM Sans"/>
                <a:cs typeface="DM Sans"/>
                <a:sym typeface="DM Sans"/>
              </a:defRPr>
            </a:lvl5pPr>
            <a:lvl6pPr lvl="5" algn="r">
              <a:buNone/>
              <a:defRPr sz="800">
                <a:solidFill>
                  <a:schemeClr val="dk1"/>
                </a:solidFill>
                <a:latin typeface="DM Sans"/>
                <a:ea typeface="DM Sans"/>
                <a:cs typeface="DM Sans"/>
                <a:sym typeface="DM Sans"/>
              </a:defRPr>
            </a:lvl6pPr>
            <a:lvl7pPr lvl="6" algn="r">
              <a:buNone/>
              <a:defRPr sz="800">
                <a:solidFill>
                  <a:schemeClr val="dk1"/>
                </a:solidFill>
                <a:latin typeface="DM Sans"/>
                <a:ea typeface="DM Sans"/>
                <a:cs typeface="DM Sans"/>
                <a:sym typeface="DM Sans"/>
              </a:defRPr>
            </a:lvl7pPr>
            <a:lvl8pPr lvl="7" algn="r">
              <a:buNone/>
              <a:defRPr sz="800">
                <a:solidFill>
                  <a:schemeClr val="dk1"/>
                </a:solidFill>
                <a:latin typeface="DM Sans"/>
                <a:ea typeface="DM Sans"/>
                <a:cs typeface="DM Sans"/>
                <a:sym typeface="DM Sans"/>
              </a:defRPr>
            </a:lvl8pPr>
            <a:lvl9pPr lvl="8" algn="r">
              <a:buNone/>
              <a:defRPr sz="8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 id="2147483709" r:id="rId25"/>
    <p:sldLayoutId id="2147483710" r:id="rId26"/>
    <p:sldLayoutId id="2147483711" r:id="rId27"/>
    <p:sldLayoutId id="2147483712" r:id="rId28"/>
    <p:sldLayoutId id="2147483713" r:id="rId29"/>
    <p:sldLayoutId id="2147483714"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24">
          <p15:clr>
            <a:srgbClr val="E46962"/>
          </p15:clr>
        </p15:guide>
        <p15:guide id="2" orient="horz" pos="124">
          <p15:clr>
            <a:srgbClr val="E46962"/>
          </p15:clr>
        </p15:guide>
        <p15:guide id="3" pos="5636">
          <p15:clr>
            <a:srgbClr val="E46962"/>
          </p15:clr>
        </p15:guide>
        <p15:guide id="4" orient="horz" pos="3116">
          <p15:clr>
            <a:srgbClr val="E46962"/>
          </p15:clr>
        </p15:guide>
        <p15:guide id="5" pos="1296">
          <p15:clr>
            <a:srgbClr val="E46962"/>
          </p15:clr>
        </p15:guide>
        <p15:guide id="6" pos="446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xml"/><Relationship Id="rId3" Type="http://schemas.openxmlformats.org/officeDocument/2006/relationships/image" Target="../media/image18.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7.xml"/><Relationship Id="rId3" Type="http://schemas.openxmlformats.org/officeDocument/2006/relationships/hyperlink" Target="https://github.com/P-chris157/FilmTV-Movies-Datase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xml"/><Relationship Id="rId3" Type="http://schemas.openxmlformats.org/officeDocument/2006/relationships/hyperlink" Target="https://www.kaggle.com/datasets/stefanoleone992/filmtv-movies-datase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12" name="Shape 512"/>
        <p:cNvGrpSpPr/>
        <p:nvPr/>
      </p:nvGrpSpPr>
      <p:grpSpPr>
        <a:xfrm>
          <a:off x="0" y="0"/>
          <a:ext cx="0" cy="0"/>
          <a:chOff x="0" y="0"/>
          <a:chExt cx="0" cy="0"/>
        </a:xfrm>
      </p:grpSpPr>
      <p:sp>
        <p:nvSpPr>
          <p:cNvPr id="513" name="Google Shape;513;p70"/>
          <p:cNvSpPr txBox="1"/>
          <p:nvPr>
            <p:ph type="title"/>
          </p:nvPr>
        </p:nvSpPr>
        <p:spPr>
          <a:xfrm>
            <a:off x="197375" y="669925"/>
            <a:ext cx="3151800" cy="245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700"/>
              <a:t>Final Group Project </a:t>
            </a:r>
            <a:endParaRPr sz="2700"/>
          </a:p>
          <a:p>
            <a:pPr indent="0" lvl="0" marL="0" rtl="0" algn="ctr">
              <a:spcBef>
                <a:spcPts val="0"/>
              </a:spcBef>
              <a:spcAft>
                <a:spcPts val="0"/>
              </a:spcAft>
              <a:buNone/>
            </a:pPr>
            <a:r>
              <a:t/>
            </a:r>
            <a:endParaRPr sz="2700"/>
          </a:p>
          <a:p>
            <a:pPr indent="0" lvl="0" marL="0" rtl="0" algn="ctr">
              <a:spcBef>
                <a:spcPts val="0"/>
              </a:spcBef>
              <a:spcAft>
                <a:spcPts val="0"/>
              </a:spcAft>
              <a:buNone/>
            </a:pPr>
            <a:r>
              <a:t/>
            </a:r>
            <a:endParaRPr sz="2700"/>
          </a:p>
          <a:p>
            <a:pPr indent="0" lvl="0" marL="0" rtl="0" algn="ctr">
              <a:spcBef>
                <a:spcPts val="0"/>
              </a:spcBef>
              <a:spcAft>
                <a:spcPts val="0"/>
              </a:spcAft>
              <a:buNone/>
            </a:pPr>
            <a:r>
              <a:rPr lang="en" sz="2700"/>
              <a:t>FilmTV Movies Dataset</a:t>
            </a:r>
            <a:endParaRPr sz="2700"/>
          </a:p>
        </p:txBody>
      </p:sp>
      <p:sp>
        <p:nvSpPr>
          <p:cNvPr id="514" name="Google Shape;514;p70"/>
          <p:cNvSpPr txBox="1"/>
          <p:nvPr>
            <p:ph idx="1" type="body"/>
          </p:nvPr>
        </p:nvSpPr>
        <p:spPr>
          <a:xfrm>
            <a:off x="197375" y="3321000"/>
            <a:ext cx="3151800" cy="18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250">
                <a:latin typeface="DM Sans"/>
                <a:ea typeface="DM Sans"/>
                <a:cs typeface="DM Sans"/>
                <a:sym typeface="DM Sans"/>
              </a:rPr>
              <a:t>By: Sam Anteneh, Kathlyne Alilain, Jasmine Carvalho, Christian Perez, Jorge Servin</a:t>
            </a:r>
            <a:endParaRPr b="1" sz="1650">
              <a:latin typeface="DM Sans"/>
              <a:ea typeface="DM Sans"/>
              <a:cs typeface="DM Sans"/>
              <a:sym typeface="DM Sans"/>
            </a:endParaRPr>
          </a:p>
          <a:p>
            <a:pPr indent="0" lvl="0" marL="0" rtl="0" algn="l">
              <a:spcBef>
                <a:spcPts val="1200"/>
              </a:spcBef>
              <a:spcAft>
                <a:spcPts val="1200"/>
              </a:spcAft>
              <a:buNone/>
            </a:pPr>
            <a:r>
              <a:t/>
            </a:r>
            <a:endParaRPr b="1" sz="1250">
              <a:latin typeface="DM Sans"/>
              <a:ea typeface="DM Sans"/>
              <a:cs typeface="DM Sans"/>
              <a:sym typeface="DM Sans"/>
            </a:endParaRPr>
          </a:p>
        </p:txBody>
      </p:sp>
      <p:pic>
        <p:nvPicPr>
          <p:cNvPr id="515" name="Google Shape;515;p70"/>
          <p:cNvPicPr preferRelativeResize="0"/>
          <p:nvPr>
            <p:ph idx="2" type="pic"/>
          </p:nvPr>
        </p:nvPicPr>
        <p:blipFill rotWithShape="1">
          <a:blip r:embed="rId3">
            <a:alphaModFix/>
          </a:blip>
          <a:srcRect b="3840" l="0" r="0" t="3840"/>
          <a:stretch/>
        </p:blipFill>
        <p:spPr>
          <a:xfrm>
            <a:off x="3726325" y="669925"/>
            <a:ext cx="5220900" cy="4276800"/>
          </a:xfrm>
          <a:prstGeom prst="round2DiagRect">
            <a:avLst>
              <a:gd fmla="val 16667" name="adj1"/>
              <a:gd fmla="val 0" name="adj2"/>
            </a:avLst>
          </a:prstGeom>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79"/>
          <p:cNvSpPr txBox="1"/>
          <p:nvPr>
            <p:ph type="title"/>
          </p:nvPr>
        </p:nvSpPr>
        <p:spPr>
          <a:xfrm>
            <a:off x="0" y="0"/>
            <a:ext cx="3334800" cy="5829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Clr>
                <a:schemeClr val="hlink"/>
              </a:buClr>
              <a:buSzPct val="97059"/>
              <a:buFont typeface="Arial"/>
              <a:buNone/>
            </a:pPr>
            <a:r>
              <a:rPr b="0" lang="en" sz="1133">
                <a:latin typeface="DM Sans"/>
                <a:ea typeface="DM Sans"/>
                <a:cs typeface="DM Sans"/>
                <a:sym typeface="DM Sans"/>
              </a:rPr>
              <a:t>Data Implementation and Analysis</a:t>
            </a:r>
            <a:endParaRPr b="0" sz="1133">
              <a:latin typeface="DM Sans"/>
              <a:ea typeface="DM Sans"/>
              <a:cs typeface="DM Sans"/>
              <a:sym typeface="DM Sans"/>
            </a:endParaRPr>
          </a:p>
          <a:p>
            <a:pPr indent="0" lvl="0" marL="0" rtl="0" algn="l">
              <a:spcBef>
                <a:spcPts val="1200"/>
              </a:spcBef>
              <a:spcAft>
                <a:spcPts val="0"/>
              </a:spcAft>
              <a:buNone/>
            </a:pPr>
            <a:r>
              <a:t/>
            </a:r>
            <a:endParaRPr/>
          </a:p>
        </p:txBody>
      </p:sp>
      <p:sp>
        <p:nvSpPr>
          <p:cNvPr id="580" name="Google Shape;580;p79"/>
          <p:cNvSpPr txBox="1"/>
          <p:nvPr>
            <p:ph idx="1" type="body"/>
          </p:nvPr>
        </p:nvSpPr>
        <p:spPr>
          <a:xfrm>
            <a:off x="337425" y="582900"/>
            <a:ext cx="8509500" cy="4560600"/>
          </a:xfrm>
          <a:prstGeom prst="rect">
            <a:avLst/>
          </a:prstGeom>
        </p:spPr>
        <p:txBody>
          <a:bodyPr anchorCtr="0" anchor="t" bIns="91425" lIns="91425" spcFirstLastPara="1" rIns="91425" wrap="square" tIns="91425">
            <a:normAutofit fontScale="77500"/>
          </a:bodyPr>
          <a:lstStyle/>
          <a:p>
            <a:pPr indent="0" lvl="0" marL="0" rtl="0" algn="l">
              <a:lnSpc>
                <a:spcPct val="90000"/>
              </a:lnSpc>
              <a:spcBef>
                <a:spcPts val="0"/>
              </a:spcBef>
              <a:spcAft>
                <a:spcPts val="0"/>
              </a:spcAft>
              <a:buNone/>
            </a:pPr>
            <a:r>
              <a:rPr b="1" lang="en" sz="3574">
                <a:latin typeface="Merriweather"/>
                <a:ea typeface="Merriweather"/>
                <a:cs typeface="Merriweather"/>
                <a:sym typeface="Merriweather"/>
              </a:rPr>
              <a:t>Model Performance </a:t>
            </a:r>
            <a:r>
              <a:rPr b="1" lang="en" sz="3574">
                <a:latin typeface="Merriweather"/>
                <a:ea typeface="Merriweather"/>
                <a:cs typeface="Merriweather"/>
                <a:sym typeface="Merriweather"/>
              </a:rPr>
              <a:t>Analysis</a:t>
            </a:r>
            <a:endParaRPr b="1" sz="3574">
              <a:latin typeface="Merriweather"/>
              <a:ea typeface="Merriweather"/>
              <a:cs typeface="Merriweather"/>
              <a:sym typeface="Merriweather"/>
            </a:endParaRPr>
          </a:p>
          <a:p>
            <a:pPr indent="0" lvl="0" marL="0" rtl="0" algn="l">
              <a:lnSpc>
                <a:spcPct val="90000"/>
              </a:lnSpc>
              <a:spcBef>
                <a:spcPts val="0"/>
              </a:spcBef>
              <a:spcAft>
                <a:spcPts val="0"/>
              </a:spcAft>
              <a:buNone/>
            </a:pPr>
            <a:r>
              <a:t/>
            </a:r>
            <a:endParaRPr b="1" sz="1150"/>
          </a:p>
          <a:p>
            <a:pPr indent="0" lvl="0" marL="0" rtl="0" algn="l">
              <a:spcBef>
                <a:spcPts val="1200"/>
              </a:spcBef>
              <a:spcAft>
                <a:spcPts val="0"/>
              </a:spcAft>
              <a:buNone/>
            </a:pPr>
            <a:r>
              <a:rPr lang="en" sz="1608">
                <a:solidFill>
                  <a:srgbClr val="000000"/>
                </a:solidFill>
              </a:rPr>
              <a:t>Model's results provide key insights into how well it predicts avg_vote based on the features we selected for the ML Job. </a:t>
            </a:r>
            <a:endParaRPr sz="1608">
              <a:solidFill>
                <a:srgbClr val="000000"/>
              </a:solidFill>
            </a:endParaRPr>
          </a:p>
          <a:p>
            <a:pPr indent="0" lvl="0" marL="0" rtl="0" algn="l">
              <a:spcBef>
                <a:spcPts val="1200"/>
              </a:spcBef>
              <a:spcAft>
                <a:spcPts val="0"/>
              </a:spcAft>
              <a:buNone/>
            </a:pPr>
            <a:r>
              <a:rPr b="1" lang="en" sz="1608">
                <a:solidFill>
                  <a:srgbClr val="000000"/>
                </a:solidFill>
              </a:rPr>
              <a:t>1. Mean Squared Error (MSE): 0.498</a:t>
            </a:r>
            <a:endParaRPr b="1" sz="1608">
              <a:solidFill>
                <a:srgbClr val="000000"/>
              </a:solidFill>
            </a:endParaRPr>
          </a:p>
          <a:p>
            <a:pPr indent="-307739" lvl="0" marL="457200" rtl="0" algn="l">
              <a:spcBef>
                <a:spcPts val="1200"/>
              </a:spcBef>
              <a:spcAft>
                <a:spcPts val="0"/>
              </a:spcAft>
              <a:buClr>
                <a:srgbClr val="000000"/>
              </a:buClr>
              <a:buSzPct val="100000"/>
              <a:buChar char="●"/>
            </a:pPr>
            <a:r>
              <a:rPr lang="en" sz="1608">
                <a:solidFill>
                  <a:srgbClr val="000000"/>
                </a:solidFill>
              </a:rPr>
              <a:t>MSE measures the average squared difference between the predicted and actual avg_vote values.</a:t>
            </a:r>
            <a:endParaRPr sz="1608">
              <a:solidFill>
                <a:srgbClr val="000000"/>
              </a:solidFill>
            </a:endParaRPr>
          </a:p>
          <a:p>
            <a:pPr indent="-307739" lvl="0" marL="457200" rtl="0" algn="l">
              <a:spcBef>
                <a:spcPts val="0"/>
              </a:spcBef>
              <a:spcAft>
                <a:spcPts val="0"/>
              </a:spcAft>
              <a:buClr>
                <a:srgbClr val="000000"/>
              </a:buClr>
              <a:buSzPct val="100000"/>
              <a:buFont typeface="Arial"/>
              <a:buChar char="●"/>
            </a:pPr>
            <a:r>
              <a:rPr lang="en" sz="1608">
                <a:solidFill>
                  <a:srgbClr val="000000"/>
                </a:solidFill>
              </a:rPr>
              <a:t>A value of 0.498 indicates that the predictions are relatively close to the actual ratings, with small average errors.</a:t>
            </a:r>
            <a:endParaRPr sz="1608">
              <a:solidFill>
                <a:srgbClr val="000000"/>
              </a:solidFill>
            </a:endParaRPr>
          </a:p>
          <a:p>
            <a:pPr indent="0" lvl="0" marL="0" rtl="0" algn="l">
              <a:spcBef>
                <a:spcPts val="1200"/>
              </a:spcBef>
              <a:spcAft>
                <a:spcPts val="0"/>
              </a:spcAft>
              <a:buNone/>
            </a:pPr>
            <a:r>
              <a:rPr b="1" lang="en" sz="1608">
                <a:solidFill>
                  <a:srgbClr val="000000"/>
                </a:solidFill>
              </a:rPr>
              <a:t>2. R² (R-squared): 0.747</a:t>
            </a:r>
            <a:endParaRPr b="1" sz="1608">
              <a:solidFill>
                <a:srgbClr val="000000"/>
              </a:solidFill>
            </a:endParaRPr>
          </a:p>
          <a:p>
            <a:pPr indent="-307739" lvl="0" marL="457200" rtl="0" algn="l">
              <a:spcBef>
                <a:spcPts val="1200"/>
              </a:spcBef>
              <a:spcAft>
                <a:spcPts val="0"/>
              </a:spcAft>
              <a:buClr>
                <a:srgbClr val="000000"/>
              </a:buClr>
              <a:buSzPct val="100000"/>
              <a:buFont typeface="Arial"/>
              <a:buChar char="●"/>
            </a:pPr>
            <a:r>
              <a:rPr lang="en" sz="1608">
                <a:solidFill>
                  <a:srgbClr val="000000"/>
                </a:solidFill>
              </a:rPr>
              <a:t>R² represents the proportion of variance in the target variable avg_vote that is explained by the model.</a:t>
            </a:r>
            <a:endParaRPr sz="1608">
              <a:solidFill>
                <a:srgbClr val="000000"/>
              </a:solidFill>
            </a:endParaRPr>
          </a:p>
          <a:p>
            <a:pPr indent="-307739" lvl="0" marL="457200" rtl="0" algn="l">
              <a:spcBef>
                <a:spcPts val="0"/>
              </a:spcBef>
              <a:spcAft>
                <a:spcPts val="0"/>
              </a:spcAft>
              <a:buClr>
                <a:srgbClr val="000000"/>
              </a:buClr>
              <a:buSzPct val="100000"/>
              <a:buFont typeface="Arial"/>
              <a:buChar char="●"/>
            </a:pPr>
            <a:r>
              <a:rPr lang="en" sz="1608">
                <a:solidFill>
                  <a:srgbClr val="000000"/>
                </a:solidFill>
              </a:rPr>
              <a:t>A value of 0.747 means that 74.7% of the variability in avg_vote is accounted for by the selected features.</a:t>
            </a:r>
            <a:endParaRPr sz="1608">
              <a:solidFill>
                <a:srgbClr val="000000"/>
              </a:solidFill>
            </a:endParaRPr>
          </a:p>
          <a:p>
            <a:pPr indent="0" lvl="0" marL="0" rtl="0" algn="l">
              <a:spcBef>
                <a:spcPts val="1200"/>
              </a:spcBef>
              <a:spcAft>
                <a:spcPts val="0"/>
              </a:spcAft>
              <a:buNone/>
            </a:pPr>
            <a:r>
              <a:t/>
            </a:r>
            <a:endParaRPr sz="1100">
              <a:solidFill>
                <a:schemeClr val="hlink"/>
              </a:solidFill>
              <a:latin typeface="Arial"/>
              <a:ea typeface="Arial"/>
              <a:cs typeface="Arial"/>
              <a:sym typeface="Arial"/>
            </a:endParaRPr>
          </a:p>
          <a:p>
            <a:pPr indent="0" lvl="0" marL="0" rtl="0" algn="l">
              <a:spcBef>
                <a:spcPts val="1200"/>
              </a:spcBef>
              <a:spcAft>
                <a:spcPts val="0"/>
              </a:spcAft>
              <a:buNone/>
            </a:pPr>
            <a:r>
              <a:t/>
            </a:r>
            <a:endParaRPr sz="1100">
              <a:solidFill>
                <a:schemeClr val="hlink"/>
              </a:solidFill>
              <a:latin typeface="Arial"/>
              <a:ea typeface="Arial"/>
              <a:cs typeface="Arial"/>
              <a:sym typeface="Arial"/>
            </a:endParaRPr>
          </a:p>
          <a:p>
            <a:pPr indent="0" lvl="0" marL="457200" rtl="0" algn="l">
              <a:spcBef>
                <a:spcPts val="1200"/>
              </a:spcBef>
              <a:spcAft>
                <a:spcPts val="1200"/>
              </a:spcAft>
              <a:buNone/>
            </a:pPr>
            <a:r>
              <a:t/>
            </a:r>
            <a:endParaRPr sz="1400">
              <a:solidFill>
                <a:schemeClr val="hlink"/>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80"/>
          <p:cNvSpPr txBox="1"/>
          <p:nvPr>
            <p:ph type="title"/>
          </p:nvPr>
        </p:nvSpPr>
        <p:spPr>
          <a:xfrm>
            <a:off x="0" y="0"/>
            <a:ext cx="3334800" cy="5829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Clr>
                <a:schemeClr val="hlink"/>
              </a:buClr>
              <a:buSzPct val="97059"/>
              <a:buFont typeface="Arial"/>
              <a:buNone/>
            </a:pPr>
            <a:r>
              <a:rPr b="0" lang="en" sz="1133">
                <a:latin typeface="DM Sans"/>
                <a:ea typeface="DM Sans"/>
                <a:cs typeface="DM Sans"/>
                <a:sym typeface="DM Sans"/>
              </a:rPr>
              <a:t>Data Implementation and Analysis</a:t>
            </a:r>
            <a:endParaRPr b="0" sz="1133">
              <a:latin typeface="DM Sans"/>
              <a:ea typeface="DM Sans"/>
              <a:cs typeface="DM Sans"/>
              <a:sym typeface="DM Sans"/>
            </a:endParaRPr>
          </a:p>
          <a:p>
            <a:pPr indent="0" lvl="0" marL="0" rtl="0" algn="l">
              <a:spcBef>
                <a:spcPts val="1200"/>
              </a:spcBef>
              <a:spcAft>
                <a:spcPts val="0"/>
              </a:spcAft>
              <a:buNone/>
            </a:pPr>
            <a:r>
              <a:t/>
            </a:r>
            <a:endParaRPr/>
          </a:p>
        </p:txBody>
      </p:sp>
      <p:sp>
        <p:nvSpPr>
          <p:cNvPr id="586" name="Google Shape;586;p80"/>
          <p:cNvSpPr txBox="1"/>
          <p:nvPr>
            <p:ph idx="1" type="body"/>
          </p:nvPr>
        </p:nvSpPr>
        <p:spPr>
          <a:xfrm>
            <a:off x="337425" y="582900"/>
            <a:ext cx="8509500" cy="4560600"/>
          </a:xfrm>
          <a:prstGeom prst="rect">
            <a:avLst/>
          </a:prstGeom>
        </p:spPr>
        <p:txBody>
          <a:bodyPr anchorCtr="0" anchor="t" bIns="91425" lIns="91425" spcFirstLastPara="1" rIns="91425" wrap="square" tIns="91425">
            <a:normAutofit/>
          </a:bodyPr>
          <a:lstStyle/>
          <a:p>
            <a:pPr indent="0" lvl="0" marL="0" rtl="0" algn="l">
              <a:lnSpc>
                <a:spcPct val="90000"/>
              </a:lnSpc>
              <a:spcBef>
                <a:spcPts val="0"/>
              </a:spcBef>
              <a:spcAft>
                <a:spcPts val="0"/>
              </a:spcAft>
              <a:buNone/>
            </a:pPr>
            <a:r>
              <a:rPr b="1" lang="en" sz="2700">
                <a:latin typeface="Merriweather"/>
                <a:ea typeface="Merriweather"/>
                <a:cs typeface="Merriweather"/>
                <a:sym typeface="Merriweather"/>
              </a:rPr>
              <a:t>Model Performance Challenges</a:t>
            </a:r>
            <a:endParaRPr b="1" sz="2700">
              <a:latin typeface="Merriweather"/>
              <a:ea typeface="Merriweather"/>
              <a:cs typeface="Merriweather"/>
              <a:sym typeface="Merriweather"/>
            </a:endParaRPr>
          </a:p>
          <a:p>
            <a:pPr indent="0" lvl="0" marL="0" rtl="0" algn="l">
              <a:lnSpc>
                <a:spcPct val="90000"/>
              </a:lnSpc>
              <a:spcBef>
                <a:spcPts val="0"/>
              </a:spcBef>
              <a:spcAft>
                <a:spcPts val="0"/>
              </a:spcAft>
              <a:buNone/>
            </a:pPr>
            <a:r>
              <a:t/>
            </a:r>
            <a:endParaRPr b="1" sz="2700">
              <a:latin typeface="Merriweather"/>
              <a:ea typeface="Merriweather"/>
              <a:cs typeface="Merriweather"/>
              <a:sym typeface="Merriweather"/>
            </a:endParaRPr>
          </a:p>
          <a:p>
            <a:pPr indent="-355600" lvl="0" marL="457200" rtl="0" algn="l">
              <a:spcBef>
                <a:spcPts val="1200"/>
              </a:spcBef>
              <a:spcAft>
                <a:spcPts val="0"/>
              </a:spcAft>
              <a:buClr>
                <a:schemeClr val="hlink"/>
              </a:buClr>
              <a:buSzPts val="2000"/>
              <a:buFont typeface="DM Sans"/>
              <a:buChar char="●"/>
            </a:pPr>
            <a:r>
              <a:rPr lang="en" sz="2000">
                <a:solidFill>
                  <a:schemeClr val="hlink"/>
                </a:solidFill>
              </a:rPr>
              <a:t>Adding more relevant attributes could improve predictions.</a:t>
            </a:r>
            <a:endParaRPr sz="2000">
              <a:solidFill>
                <a:schemeClr val="hlink"/>
              </a:solidFill>
            </a:endParaRPr>
          </a:p>
          <a:p>
            <a:pPr indent="-355600" lvl="0" marL="457200" rtl="0" algn="l">
              <a:spcBef>
                <a:spcPts val="0"/>
              </a:spcBef>
              <a:spcAft>
                <a:spcPts val="0"/>
              </a:spcAft>
              <a:buClr>
                <a:schemeClr val="hlink"/>
              </a:buClr>
              <a:buSzPts val="2000"/>
              <a:buFont typeface="DM Sans"/>
              <a:buChar char="●"/>
            </a:pPr>
            <a:r>
              <a:rPr lang="en" sz="2000">
                <a:solidFill>
                  <a:schemeClr val="hlink"/>
                </a:solidFill>
              </a:rPr>
              <a:t>At 27 MB and 41,000 records, the dataset may lack diversity and depth for training a robust model.</a:t>
            </a:r>
            <a:endParaRPr sz="2000">
              <a:solidFill>
                <a:schemeClr val="hlink"/>
              </a:solidFill>
            </a:endParaRPr>
          </a:p>
          <a:p>
            <a:pPr indent="-355600" lvl="0" marL="457200" rtl="0" algn="l">
              <a:spcBef>
                <a:spcPts val="0"/>
              </a:spcBef>
              <a:spcAft>
                <a:spcPts val="0"/>
              </a:spcAft>
              <a:buClr>
                <a:srgbClr val="000000"/>
              </a:buClr>
              <a:buSzPts val="2000"/>
              <a:buFont typeface="Arial"/>
              <a:buChar char="●"/>
            </a:pPr>
            <a:r>
              <a:rPr lang="en" sz="2000">
                <a:solidFill>
                  <a:srgbClr val="000000"/>
                </a:solidFill>
              </a:rPr>
              <a:t>The dataset did not include location data (e.g. coordinates) in a format compatible with Kibana mapping features which did not allow us to create a tempo-spatial analysis</a:t>
            </a:r>
            <a:endParaRPr sz="2000">
              <a:solidFill>
                <a:srgbClr val="000000"/>
              </a:solidFill>
            </a:endParaRPr>
          </a:p>
          <a:p>
            <a:pPr indent="0" lvl="0" marL="457200" rtl="0" algn="l">
              <a:spcBef>
                <a:spcPts val="1200"/>
              </a:spcBef>
              <a:spcAft>
                <a:spcPts val="1200"/>
              </a:spcAft>
              <a:buNone/>
            </a:pPr>
            <a:r>
              <a:t/>
            </a:r>
            <a:endParaRPr sz="1400">
              <a:solidFill>
                <a:schemeClr val="hlink"/>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81"/>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Average Vote by Genre</a:t>
            </a:r>
            <a:endParaRPr sz="2800"/>
          </a:p>
        </p:txBody>
      </p:sp>
      <p:sp>
        <p:nvSpPr>
          <p:cNvPr id="592" name="Google Shape;592;p81"/>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Data Implementation &amp; Analysis (Bar Chart)</a:t>
            </a:r>
            <a:endParaRPr/>
          </a:p>
        </p:txBody>
      </p:sp>
      <p:sp>
        <p:nvSpPr>
          <p:cNvPr id="593" name="Google Shape;593;p81"/>
          <p:cNvSpPr txBox="1"/>
          <p:nvPr>
            <p:ph idx="2" type="subTitle"/>
          </p:nvPr>
        </p:nvSpPr>
        <p:spPr>
          <a:xfrm>
            <a:off x="196950" y="930125"/>
            <a:ext cx="5025300" cy="5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This chart shows the average movie ratings across different genres.</a:t>
            </a:r>
            <a:endParaRPr sz="1400"/>
          </a:p>
        </p:txBody>
      </p:sp>
      <p:pic>
        <p:nvPicPr>
          <p:cNvPr id="594" name="Google Shape;594;p81"/>
          <p:cNvPicPr preferRelativeResize="0"/>
          <p:nvPr/>
        </p:nvPicPr>
        <p:blipFill>
          <a:blip r:embed="rId3">
            <a:alphaModFix/>
          </a:blip>
          <a:stretch>
            <a:fillRect/>
          </a:stretch>
        </p:blipFill>
        <p:spPr>
          <a:xfrm>
            <a:off x="197375" y="1576100"/>
            <a:ext cx="7758800" cy="29474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82"/>
          <p:cNvSpPr txBox="1"/>
          <p:nvPr>
            <p:ph type="ctrTitle"/>
          </p:nvPr>
        </p:nvSpPr>
        <p:spPr>
          <a:xfrm>
            <a:off x="196950" y="223825"/>
            <a:ext cx="8894700" cy="18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Distribution of Movies by Country and Genre</a:t>
            </a:r>
            <a:endParaRPr sz="2800"/>
          </a:p>
        </p:txBody>
      </p:sp>
      <p:sp>
        <p:nvSpPr>
          <p:cNvPr id="600" name="Google Shape;600;p82"/>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Data Implementation &amp; Analysis (Pie Chart)</a:t>
            </a:r>
            <a:endParaRPr/>
          </a:p>
        </p:txBody>
      </p:sp>
      <p:sp>
        <p:nvSpPr>
          <p:cNvPr id="601" name="Google Shape;601;p82"/>
          <p:cNvSpPr txBox="1"/>
          <p:nvPr>
            <p:ph idx="2" type="subTitle"/>
          </p:nvPr>
        </p:nvSpPr>
        <p:spPr>
          <a:xfrm>
            <a:off x="197375" y="884575"/>
            <a:ext cx="5025300" cy="5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The outer pie chart shows the distribution of genres within each country, and the inner pie chart shows the distribution of movies by country.</a:t>
            </a:r>
            <a:endParaRPr sz="1400"/>
          </a:p>
        </p:txBody>
      </p:sp>
      <p:pic>
        <p:nvPicPr>
          <p:cNvPr id="602" name="Google Shape;602;p82"/>
          <p:cNvPicPr preferRelativeResize="0"/>
          <p:nvPr/>
        </p:nvPicPr>
        <p:blipFill rotWithShape="1">
          <a:blip r:embed="rId3">
            <a:alphaModFix/>
          </a:blip>
          <a:srcRect b="0" l="209" r="199" t="0"/>
          <a:stretch/>
        </p:blipFill>
        <p:spPr>
          <a:xfrm>
            <a:off x="197376" y="1893588"/>
            <a:ext cx="6781952" cy="257636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83"/>
          <p:cNvSpPr txBox="1"/>
          <p:nvPr>
            <p:ph type="ctrTitle"/>
          </p:nvPr>
        </p:nvSpPr>
        <p:spPr>
          <a:xfrm>
            <a:off x="196950" y="223825"/>
            <a:ext cx="8894700" cy="18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Total Votes by Year</a:t>
            </a:r>
            <a:endParaRPr sz="2800"/>
          </a:p>
        </p:txBody>
      </p:sp>
      <p:sp>
        <p:nvSpPr>
          <p:cNvPr id="608" name="Google Shape;608;p83"/>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Data Implementation &amp; Analysis (Line Chart)</a:t>
            </a:r>
            <a:endParaRPr/>
          </a:p>
        </p:txBody>
      </p:sp>
      <p:sp>
        <p:nvSpPr>
          <p:cNvPr id="609" name="Google Shape;609;p83"/>
          <p:cNvSpPr txBox="1"/>
          <p:nvPr>
            <p:ph idx="2" type="subTitle"/>
          </p:nvPr>
        </p:nvSpPr>
        <p:spPr>
          <a:xfrm>
            <a:off x="197375" y="884575"/>
            <a:ext cx="5025300" cy="5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This chart visualizes the trend of total votes received by movies per year.</a:t>
            </a:r>
            <a:endParaRPr sz="1400"/>
          </a:p>
        </p:txBody>
      </p:sp>
      <p:pic>
        <p:nvPicPr>
          <p:cNvPr id="610" name="Google Shape;610;p83"/>
          <p:cNvPicPr preferRelativeResize="0"/>
          <p:nvPr/>
        </p:nvPicPr>
        <p:blipFill rotWithShape="1">
          <a:blip r:embed="rId3">
            <a:alphaModFix/>
          </a:blip>
          <a:srcRect b="69" l="0" r="0" t="69"/>
          <a:stretch/>
        </p:blipFill>
        <p:spPr>
          <a:xfrm>
            <a:off x="197376" y="1893588"/>
            <a:ext cx="6781952" cy="257636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84"/>
          <p:cNvSpPr txBox="1"/>
          <p:nvPr>
            <p:ph type="ctrTitle"/>
          </p:nvPr>
        </p:nvSpPr>
        <p:spPr>
          <a:xfrm>
            <a:off x="124650" y="196450"/>
            <a:ext cx="8894700" cy="18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800"/>
              <a:t>Dashboard</a:t>
            </a:r>
            <a:endParaRPr sz="2800"/>
          </a:p>
        </p:txBody>
      </p:sp>
      <p:sp>
        <p:nvSpPr>
          <p:cNvPr id="616" name="Google Shape;616;p84"/>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Data Implementation &amp; Analysis </a:t>
            </a:r>
            <a:endParaRPr/>
          </a:p>
        </p:txBody>
      </p:sp>
      <p:pic>
        <p:nvPicPr>
          <p:cNvPr id="617" name="Google Shape;617;p84"/>
          <p:cNvPicPr preferRelativeResize="0"/>
          <p:nvPr/>
        </p:nvPicPr>
        <p:blipFill>
          <a:blip r:embed="rId3">
            <a:alphaModFix/>
          </a:blip>
          <a:stretch>
            <a:fillRect/>
          </a:stretch>
        </p:blipFill>
        <p:spPr>
          <a:xfrm>
            <a:off x="625475" y="846675"/>
            <a:ext cx="8037650" cy="37654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8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623" name="Google Shape;623;p85"/>
          <p:cNvSpPr txBox="1"/>
          <p:nvPr>
            <p:ph idx="1" type="body"/>
          </p:nvPr>
        </p:nvSpPr>
        <p:spPr>
          <a:xfrm>
            <a:off x="311700" y="1152475"/>
            <a:ext cx="7819200" cy="3416400"/>
          </a:xfrm>
          <a:prstGeom prst="rect">
            <a:avLst/>
          </a:prstGeom>
        </p:spPr>
        <p:txBody>
          <a:bodyPr anchorCtr="0" anchor="t" bIns="91425" lIns="91425" spcFirstLastPara="1" rIns="91425" wrap="square" tIns="91425">
            <a:normAutofit fontScale="70000" lnSpcReduction="20000"/>
          </a:bodyPr>
          <a:lstStyle/>
          <a:p>
            <a:pPr indent="-341947" lvl="0" marL="457200" rtl="0" algn="l">
              <a:lnSpc>
                <a:spcPct val="150000"/>
              </a:lnSpc>
              <a:spcBef>
                <a:spcPts val="0"/>
              </a:spcBef>
              <a:spcAft>
                <a:spcPts val="0"/>
              </a:spcAft>
              <a:buClr>
                <a:schemeClr val="hlink"/>
              </a:buClr>
              <a:buSzPct val="100000"/>
              <a:buChar char="●"/>
            </a:pPr>
            <a:r>
              <a:rPr lang="en" sz="2550">
                <a:solidFill>
                  <a:schemeClr val="hlink"/>
                </a:solidFill>
              </a:rPr>
              <a:t>Analyzed movie dataset (41,000+ records) using Elasticsearch and Kibana.</a:t>
            </a:r>
            <a:endParaRPr sz="2550">
              <a:solidFill>
                <a:schemeClr val="hlink"/>
              </a:solidFill>
            </a:endParaRPr>
          </a:p>
          <a:p>
            <a:pPr indent="-341947" lvl="0" marL="457200" rtl="0" algn="l">
              <a:lnSpc>
                <a:spcPct val="150000"/>
              </a:lnSpc>
              <a:spcBef>
                <a:spcPts val="0"/>
              </a:spcBef>
              <a:spcAft>
                <a:spcPts val="0"/>
              </a:spcAft>
              <a:buClr>
                <a:schemeClr val="hlink"/>
              </a:buClr>
              <a:buSzPct val="100000"/>
              <a:buChar char="●"/>
            </a:pPr>
            <a:r>
              <a:rPr lang="en" sz="2550">
                <a:solidFill>
                  <a:schemeClr val="hlink"/>
                </a:solidFill>
              </a:rPr>
              <a:t>Generated insights on genre, box office, and demographics.</a:t>
            </a:r>
            <a:endParaRPr sz="2550">
              <a:solidFill>
                <a:schemeClr val="hlink"/>
              </a:solidFill>
            </a:endParaRPr>
          </a:p>
          <a:p>
            <a:pPr indent="-341947" lvl="0" marL="457200" rtl="0" algn="l">
              <a:lnSpc>
                <a:spcPct val="150000"/>
              </a:lnSpc>
              <a:spcBef>
                <a:spcPts val="0"/>
              </a:spcBef>
              <a:spcAft>
                <a:spcPts val="0"/>
              </a:spcAft>
              <a:buClr>
                <a:schemeClr val="hlink"/>
              </a:buClr>
              <a:buSzPct val="100000"/>
              <a:buChar char="●"/>
            </a:pPr>
            <a:r>
              <a:rPr lang="en" sz="2550">
                <a:solidFill>
                  <a:schemeClr val="hlink"/>
                </a:solidFill>
              </a:rPr>
              <a:t>Predictive model: MSE ~ 0.498, R² score shows good correlation.</a:t>
            </a:r>
            <a:endParaRPr sz="2550">
              <a:solidFill>
                <a:schemeClr val="hlink"/>
              </a:solidFill>
            </a:endParaRPr>
          </a:p>
          <a:p>
            <a:pPr indent="-341947" lvl="0" marL="457200" rtl="0" algn="l">
              <a:lnSpc>
                <a:spcPct val="150000"/>
              </a:lnSpc>
              <a:spcBef>
                <a:spcPts val="0"/>
              </a:spcBef>
              <a:spcAft>
                <a:spcPts val="0"/>
              </a:spcAft>
              <a:buClr>
                <a:schemeClr val="hlink"/>
              </a:buClr>
              <a:buSzPct val="100000"/>
              <a:buChar char="●"/>
            </a:pPr>
            <a:r>
              <a:rPr lang="en" sz="2550">
                <a:solidFill>
                  <a:schemeClr val="hlink"/>
                </a:solidFill>
              </a:rPr>
              <a:t>Elastic Machine Learning used to predict ratings based on movie attributes.</a:t>
            </a:r>
            <a:endParaRPr sz="2550">
              <a:solidFill>
                <a:schemeClr val="hlink"/>
              </a:solidFill>
            </a:endParaRPr>
          </a:p>
          <a:p>
            <a:pPr indent="-341947" lvl="0" marL="457200" rtl="0" algn="l">
              <a:lnSpc>
                <a:spcPct val="150000"/>
              </a:lnSpc>
              <a:spcBef>
                <a:spcPts val="0"/>
              </a:spcBef>
              <a:spcAft>
                <a:spcPts val="0"/>
              </a:spcAft>
              <a:buClr>
                <a:schemeClr val="hlink"/>
              </a:buClr>
              <a:buSzPct val="100000"/>
              <a:buChar char="●"/>
            </a:pPr>
            <a:r>
              <a:rPr lang="en" sz="2550">
                <a:solidFill>
                  <a:schemeClr val="hlink"/>
                </a:solidFill>
              </a:rPr>
              <a:t>Big Data tools offer scalability, flexibility, and improved accuracy.</a:t>
            </a:r>
            <a:endParaRPr sz="2550">
              <a:solidFill>
                <a:schemeClr val="hlink"/>
              </a:solidFill>
            </a:endParaRPr>
          </a:p>
          <a:p>
            <a:pPr indent="-341947" lvl="0" marL="457200" rtl="0" algn="l">
              <a:lnSpc>
                <a:spcPct val="150000"/>
              </a:lnSpc>
              <a:spcBef>
                <a:spcPts val="0"/>
              </a:spcBef>
              <a:spcAft>
                <a:spcPts val="0"/>
              </a:spcAft>
              <a:buClr>
                <a:schemeClr val="hlink"/>
              </a:buClr>
              <a:buSzPct val="100000"/>
              <a:buChar char="●"/>
            </a:pPr>
            <a:r>
              <a:rPr lang="en" sz="2550">
                <a:solidFill>
                  <a:schemeClr val="hlink"/>
                </a:solidFill>
              </a:rPr>
              <a:t>Techniques are scalable to larger datasets and other industries.</a:t>
            </a:r>
            <a:endParaRPr sz="2550">
              <a:solidFill>
                <a:schemeClr val="hlink"/>
              </a:solidFill>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p8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Github URL</a:t>
            </a:r>
            <a:endParaRPr/>
          </a:p>
        </p:txBody>
      </p:sp>
      <p:sp>
        <p:nvSpPr>
          <p:cNvPr id="629" name="Google Shape;629;p8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u="sng">
                <a:solidFill>
                  <a:schemeClr val="hlink"/>
                </a:solidFill>
                <a:hlinkClick r:id="rId3"/>
              </a:rPr>
              <a:t>https://github.com/P-chris157/FilmTV-Movies-Dataset</a:t>
            </a:r>
            <a:endParaRPr sz="1600"/>
          </a:p>
          <a:p>
            <a:pPr indent="0" lvl="0" marL="0" rtl="0" algn="l">
              <a:spcBef>
                <a:spcPts val="1200"/>
              </a:spcBef>
              <a:spcAft>
                <a:spcPts val="1200"/>
              </a:spcAft>
              <a:buNone/>
            </a:pPr>
            <a:r>
              <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7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21" name="Google Shape;521;p71"/>
          <p:cNvSpPr txBox="1"/>
          <p:nvPr>
            <p:ph idx="1" type="body"/>
          </p:nvPr>
        </p:nvSpPr>
        <p:spPr>
          <a:xfrm>
            <a:off x="516425" y="196450"/>
            <a:ext cx="2640600" cy="4938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b="1" lang="en" sz="2600" u="sng"/>
              <a:t>Agenda</a:t>
            </a:r>
            <a:endParaRPr b="1" sz="2600" u="sng"/>
          </a:p>
        </p:txBody>
      </p:sp>
      <p:sp>
        <p:nvSpPr>
          <p:cNvPr id="522" name="Google Shape;522;p71"/>
          <p:cNvSpPr txBox="1"/>
          <p:nvPr/>
        </p:nvSpPr>
        <p:spPr>
          <a:xfrm>
            <a:off x="516425" y="1225824"/>
            <a:ext cx="6462300" cy="2323200"/>
          </a:xfrm>
          <a:prstGeom prst="rect">
            <a:avLst/>
          </a:prstGeom>
          <a:noFill/>
          <a:ln>
            <a:noFill/>
          </a:ln>
        </p:spPr>
        <p:txBody>
          <a:bodyPr anchorCtr="0" anchor="ctr" bIns="91425" lIns="91425" spcFirstLastPara="1" rIns="91425" wrap="square" tIns="91425">
            <a:noAutofit/>
          </a:bodyPr>
          <a:lstStyle/>
          <a:p>
            <a:pPr indent="-406400" lvl="0" marL="457200" rtl="0" algn="l">
              <a:lnSpc>
                <a:spcPct val="150000"/>
              </a:lnSpc>
              <a:spcBef>
                <a:spcPts val="0"/>
              </a:spcBef>
              <a:spcAft>
                <a:spcPts val="0"/>
              </a:spcAft>
              <a:buClr>
                <a:schemeClr val="dk1"/>
              </a:buClr>
              <a:buSzPts val="2800"/>
              <a:buFont typeface="Merriweather"/>
              <a:buAutoNum type="arabicPeriod"/>
            </a:pPr>
            <a:r>
              <a:rPr b="1" lang="en" sz="2800">
                <a:solidFill>
                  <a:schemeClr val="dk1"/>
                </a:solidFill>
                <a:latin typeface="Merriweather"/>
                <a:ea typeface="Merriweather"/>
                <a:cs typeface="Merriweather"/>
                <a:sym typeface="Merriweather"/>
              </a:rPr>
              <a:t>Introduction</a:t>
            </a:r>
            <a:endParaRPr b="1" sz="2800">
              <a:solidFill>
                <a:schemeClr val="dk1"/>
              </a:solidFill>
              <a:latin typeface="Merriweather"/>
              <a:ea typeface="Merriweather"/>
              <a:cs typeface="Merriweather"/>
              <a:sym typeface="Merriweather"/>
            </a:endParaRPr>
          </a:p>
          <a:p>
            <a:pPr indent="-406400" lvl="0" marL="457200" rtl="0" algn="l">
              <a:lnSpc>
                <a:spcPct val="150000"/>
              </a:lnSpc>
              <a:spcBef>
                <a:spcPts val="0"/>
              </a:spcBef>
              <a:spcAft>
                <a:spcPts val="0"/>
              </a:spcAft>
              <a:buClr>
                <a:schemeClr val="dk1"/>
              </a:buClr>
              <a:buSzPts val="2800"/>
              <a:buFont typeface="Merriweather"/>
              <a:buAutoNum type="arabicPeriod"/>
            </a:pPr>
            <a:r>
              <a:rPr b="1" lang="en" sz="2800">
                <a:solidFill>
                  <a:schemeClr val="dk1"/>
                </a:solidFill>
                <a:latin typeface="Merriweather"/>
                <a:ea typeface="Merriweather"/>
                <a:cs typeface="Merriweather"/>
                <a:sym typeface="Merriweather"/>
              </a:rPr>
              <a:t>Related Work </a:t>
            </a:r>
            <a:endParaRPr b="1" sz="2800">
              <a:solidFill>
                <a:schemeClr val="dk1"/>
              </a:solidFill>
              <a:latin typeface="Merriweather"/>
              <a:ea typeface="Merriweather"/>
              <a:cs typeface="Merriweather"/>
              <a:sym typeface="Merriweather"/>
            </a:endParaRPr>
          </a:p>
          <a:p>
            <a:pPr indent="-406400" lvl="0" marL="457200" rtl="0" algn="l">
              <a:lnSpc>
                <a:spcPct val="150000"/>
              </a:lnSpc>
              <a:spcBef>
                <a:spcPts val="0"/>
              </a:spcBef>
              <a:spcAft>
                <a:spcPts val="0"/>
              </a:spcAft>
              <a:buClr>
                <a:schemeClr val="dk1"/>
              </a:buClr>
              <a:buSzPts val="2800"/>
              <a:buFont typeface="Merriweather"/>
              <a:buAutoNum type="arabicPeriod"/>
            </a:pPr>
            <a:r>
              <a:rPr b="1" lang="en" sz="2800">
                <a:solidFill>
                  <a:schemeClr val="dk1"/>
                </a:solidFill>
                <a:latin typeface="Merriweather"/>
                <a:ea typeface="Merriweather"/>
                <a:cs typeface="Merriweather"/>
                <a:sym typeface="Merriweather"/>
              </a:rPr>
              <a:t>Dataset Overview</a:t>
            </a:r>
            <a:endParaRPr b="1" sz="2800">
              <a:solidFill>
                <a:schemeClr val="dk1"/>
              </a:solidFill>
              <a:latin typeface="Merriweather"/>
              <a:ea typeface="Merriweather"/>
              <a:cs typeface="Merriweather"/>
              <a:sym typeface="Merriweather"/>
            </a:endParaRPr>
          </a:p>
          <a:p>
            <a:pPr indent="-406400" lvl="0" marL="457200" rtl="0" algn="l">
              <a:lnSpc>
                <a:spcPct val="150000"/>
              </a:lnSpc>
              <a:spcBef>
                <a:spcPts val="0"/>
              </a:spcBef>
              <a:spcAft>
                <a:spcPts val="0"/>
              </a:spcAft>
              <a:buClr>
                <a:schemeClr val="dk1"/>
              </a:buClr>
              <a:buSzPts val="2800"/>
              <a:buFont typeface="Merriweather"/>
              <a:buAutoNum type="arabicPeriod"/>
            </a:pPr>
            <a:r>
              <a:rPr b="1" lang="en" sz="2800">
                <a:solidFill>
                  <a:schemeClr val="dk1"/>
                </a:solidFill>
                <a:latin typeface="Merriweather"/>
                <a:ea typeface="Merriweather"/>
                <a:cs typeface="Merriweather"/>
                <a:sym typeface="Merriweather"/>
              </a:rPr>
              <a:t>Data Implementation &amp; Analysis</a:t>
            </a:r>
            <a:endParaRPr b="1" sz="2800">
              <a:solidFill>
                <a:schemeClr val="dk1"/>
              </a:solidFill>
              <a:latin typeface="Merriweather"/>
              <a:ea typeface="Merriweather"/>
              <a:cs typeface="Merriweather"/>
              <a:sym typeface="Merriweather"/>
            </a:endParaRPr>
          </a:p>
          <a:p>
            <a:pPr indent="-406400" lvl="0" marL="457200" rtl="0" algn="l">
              <a:lnSpc>
                <a:spcPct val="150000"/>
              </a:lnSpc>
              <a:spcBef>
                <a:spcPts val="0"/>
              </a:spcBef>
              <a:spcAft>
                <a:spcPts val="0"/>
              </a:spcAft>
              <a:buClr>
                <a:schemeClr val="dk1"/>
              </a:buClr>
              <a:buSzPts val="2800"/>
              <a:buFont typeface="Merriweather"/>
              <a:buAutoNum type="arabicPeriod"/>
            </a:pPr>
            <a:r>
              <a:rPr b="1" lang="en" sz="2800">
                <a:solidFill>
                  <a:schemeClr val="dk1"/>
                </a:solidFill>
                <a:latin typeface="Merriweather"/>
                <a:ea typeface="Merriweather"/>
                <a:cs typeface="Merriweather"/>
                <a:sym typeface="Merriweather"/>
              </a:rPr>
              <a:t>Conclusion</a:t>
            </a:r>
            <a:endParaRPr b="1" sz="2800">
              <a:solidFill>
                <a:schemeClr val="dk1"/>
              </a:solidFill>
              <a:latin typeface="Merriweather"/>
              <a:ea typeface="Merriweather"/>
              <a:cs typeface="Merriweather"/>
              <a:sym typeface="Merriweath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7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28" name="Google Shape;528;p72"/>
          <p:cNvSpPr txBox="1"/>
          <p:nvPr>
            <p:ph idx="1" type="body"/>
          </p:nvPr>
        </p:nvSpPr>
        <p:spPr>
          <a:xfrm>
            <a:off x="311700" y="1152475"/>
            <a:ext cx="8520600" cy="3656700"/>
          </a:xfrm>
          <a:prstGeom prst="rect">
            <a:avLst/>
          </a:prstGeom>
        </p:spPr>
        <p:txBody>
          <a:bodyPr anchorCtr="0" anchor="t" bIns="91425" lIns="91425" spcFirstLastPara="1" rIns="91425" wrap="square" tIns="91425">
            <a:normAutofit fontScale="40000" lnSpcReduction="20000"/>
          </a:bodyPr>
          <a:lstStyle/>
          <a:p>
            <a:pPr indent="0" lvl="0" marL="0" marR="0" rtl="0" algn="l">
              <a:lnSpc>
                <a:spcPct val="115000"/>
              </a:lnSpc>
              <a:spcBef>
                <a:spcPts val="0"/>
              </a:spcBef>
              <a:spcAft>
                <a:spcPts val="0"/>
              </a:spcAft>
              <a:buNone/>
            </a:pPr>
            <a:r>
              <a:rPr b="1" lang="en" sz="4850"/>
              <a:t>Purpose:</a:t>
            </a:r>
            <a:r>
              <a:rPr b="1" lang="en" sz="4850"/>
              <a:t> </a:t>
            </a:r>
            <a:r>
              <a:rPr lang="en" sz="4850"/>
              <a:t>Explore movie data to uncover insights into audience preferences and trends.</a:t>
            </a:r>
            <a:endParaRPr sz="4850"/>
          </a:p>
          <a:p>
            <a:pPr indent="0" lvl="0" marL="0" rtl="0" algn="l">
              <a:spcBef>
                <a:spcPts val="1200"/>
              </a:spcBef>
              <a:spcAft>
                <a:spcPts val="0"/>
              </a:spcAft>
              <a:buNone/>
            </a:pPr>
            <a:r>
              <a:rPr b="1" lang="en" sz="4850"/>
              <a:t>Dataset: </a:t>
            </a:r>
            <a:r>
              <a:rPr lang="en" sz="4850"/>
              <a:t>FilmTV dataset with details on 41,000+ films (e.g., genre, ratings, votes).</a:t>
            </a:r>
            <a:endParaRPr sz="4850"/>
          </a:p>
          <a:p>
            <a:pPr indent="0" lvl="0" marL="0" rtl="0" algn="l">
              <a:spcBef>
                <a:spcPts val="1200"/>
              </a:spcBef>
              <a:spcAft>
                <a:spcPts val="0"/>
              </a:spcAft>
              <a:buNone/>
            </a:pPr>
            <a:r>
              <a:rPr b="1" lang="en" sz="4850"/>
              <a:t>Goal: </a:t>
            </a:r>
            <a:r>
              <a:rPr lang="en" sz="4850"/>
              <a:t>Identify patterns that inform filmmaking and distribution decisions.</a:t>
            </a:r>
            <a:endParaRPr sz="4850"/>
          </a:p>
          <a:p>
            <a:pPr indent="0" lvl="0" marL="0" marR="0" rtl="0" algn="l">
              <a:lnSpc>
                <a:spcPct val="115000"/>
              </a:lnSpc>
              <a:spcBef>
                <a:spcPts val="1200"/>
              </a:spcBef>
              <a:spcAft>
                <a:spcPts val="0"/>
              </a:spcAft>
              <a:buNone/>
            </a:pPr>
            <a:r>
              <a:rPr b="1" lang="en" sz="4850"/>
              <a:t>Tools: </a:t>
            </a:r>
            <a:r>
              <a:rPr lang="en" sz="4850"/>
              <a:t>Elasticsearch for data classification and Kibana for visualization (e.g., bar graphs, pie charts).</a:t>
            </a:r>
            <a:endParaRPr sz="4850"/>
          </a:p>
          <a:p>
            <a:pPr indent="0" lvl="0" marL="0" rtl="0" algn="l">
              <a:spcBef>
                <a:spcPts val="1200"/>
              </a:spcBef>
              <a:spcAft>
                <a:spcPts val="0"/>
              </a:spcAft>
              <a:buNone/>
            </a:pPr>
            <a:r>
              <a:rPr b="1" lang="en" sz="4850"/>
              <a:t>Importance: </a:t>
            </a:r>
            <a:r>
              <a:rPr lang="en" sz="4850"/>
              <a:t>Helps manage extensive data and supports better decision-making in filmmaking and distribution.</a:t>
            </a:r>
            <a:endParaRPr sz="4850"/>
          </a:p>
          <a:p>
            <a:pPr indent="0" lvl="0" marL="0" rtl="0" algn="l">
              <a:spcBef>
                <a:spcPts val="1200"/>
              </a:spcBef>
              <a:spcAft>
                <a:spcPts val="1200"/>
              </a:spcAft>
              <a:buNone/>
            </a:pPr>
            <a:r>
              <a:t/>
            </a:r>
            <a:endParaRPr b="1" sz="2800"/>
          </a:p>
        </p:txBody>
      </p:sp>
      <p:sp>
        <p:nvSpPr>
          <p:cNvPr id="529" name="Google Shape;529;p7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7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35" name="Google Shape;535;p7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Related Work</a:t>
            </a:r>
            <a:endParaRPr/>
          </a:p>
        </p:txBody>
      </p:sp>
      <p:sp>
        <p:nvSpPr>
          <p:cNvPr id="536" name="Google Shape;536;p7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Clr>
                <a:schemeClr val="hlink"/>
              </a:buClr>
              <a:buSzPts val="1100"/>
              <a:buFont typeface="Arial"/>
              <a:buNone/>
            </a:pPr>
            <a:r>
              <a:rPr lang="en" sz="2400">
                <a:solidFill>
                  <a:srgbClr val="000000"/>
                </a:solidFill>
              </a:rPr>
              <a:t>The paper Movie Dataset Analysis Using Hadoop-Hive explores the use of Hadoop and Hive for analyzing large-scale movie datasets. It demonstrates how Hadoop provides scalability and efficiency in handling big data, while Hive enables structured querying of the datasets. The study emphasizes the effectiveness of this combination for big data analytics in the context of movie-related data, showcasing its potential for handling complex queries and generating insights efficiently.</a:t>
            </a:r>
            <a:endParaRPr sz="2400">
              <a:solidFill>
                <a:srgbClr val="000000"/>
              </a:solidFill>
            </a:endParaRPr>
          </a:p>
          <a:p>
            <a:pPr indent="0" lvl="0" marL="0" rtl="0" algn="l">
              <a:spcBef>
                <a:spcPts val="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7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 Overview/Background</a:t>
            </a:r>
            <a:endParaRPr/>
          </a:p>
        </p:txBody>
      </p:sp>
      <p:sp>
        <p:nvSpPr>
          <p:cNvPr id="542" name="Google Shape;542;p7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43" name="Google Shape;543;p7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3375" lvl="0" marL="457200" rtl="0" algn="l">
              <a:lnSpc>
                <a:spcPct val="200000"/>
              </a:lnSpc>
              <a:spcBef>
                <a:spcPts val="1200"/>
              </a:spcBef>
              <a:spcAft>
                <a:spcPts val="0"/>
              </a:spcAft>
              <a:buSzPts val="1650"/>
              <a:buChar char="●"/>
            </a:pPr>
            <a:r>
              <a:rPr lang="en" sz="1650">
                <a:solidFill>
                  <a:schemeClr val="hlink"/>
                </a:solidFill>
              </a:rPr>
              <a:t>Movie dataset is 27mb which contains 41,000 movie records across 19 attributes</a:t>
            </a:r>
            <a:endParaRPr sz="1650">
              <a:solidFill>
                <a:schemeClr val="hlink"/>
              </a:solidFill>
            </a:endParaRPr>
          </a:p>
          <a:p>
            <a:pPr indent="-333375" lvl="0" marL="457200" rtl="0" algn="l">
              <a:lnSpc>
                <a:spcPct val="200000"/>
              </a:lnSpc>
              <a:spcBef>
                <a:spcPts val="0"/>
              </a:spcBef>
              <a:spcAft>
                <a:spcPts val="0"/>
              </a:spcAft>
              <a:buClr>
                <a:schemeClr val="hlink"/>
              </a:buClr>
              <a:buSzPts val="1650"/>
              <a:buChar char="●"/>
            </a:pPr>
            <a:r>
              <a:rPr lang="en" sz="1650">
                <a:solidFill>
                  <a:schemeClr val="hlink"/>
                </a:solidFill>
              </a:rPr>
              <a:t>Traditional methods for analyzing movie data often depend on static databases and manual searches (IMDb or Rotten Tomatoes)</a:t>
            </a:r>
            <a:endParaRPr sz="1650">
              <a:solidFill>
                <a:schemeClr val="hlink"/>
              </a:solidFill>
            </a:endParaRPr>
          </a:p>
          <a:p>
            <a:pPr indent="-333375" lvl="0" marL="457200" rtl="0" algn="l">
              <a:lnSpc>
                <a:spcPct val="200000"/>
              </a:lnSpc>
              <a:spcBef>
                <a:spcPts val="0"/>
              </a:spcBef>
              <a:spcAft>
                <a:spcPts val="0"/>
              </a:spcAft>
              <a:buClr>
                <a:schemeClr val="hlink"/>
              </a:buClr>
              <a:buSzPts val="1650"/>
              <a:buChar char="●"/>
            </a:pPr>
            <a:r>
              <a:rPr lang="en" sz="1650">
                <a:solidFill>
                  <a:schemeClr val="hlink"/>
                </a:solidFill>
              </a:rPr>
              <a:t>Elasticsearch offers fast, scalable search capabilities, handling our 27MB dataset efficiently by indexing data for near-instantaneous search and aggregation</a:t>
            </a:r>
            <a:endParaRPr sz="1650">
              <a:solidFill>
                <a:schemeClr val="hlink"/>
              </a:solidFill>
            </a:endParaRPr>
          </a:p>
          <a:p>
            <a:pPr indent="-333375" lvl="1" marL="914400" rtl="0" algn="l">
              <a:lnSpc>
                <a:spcPct val="200000"/>
              </a:lnSpc>
              <a:spcBef>
                <a:spcPts val="0"/>
              </a:spcBef>
              <a:spcAft>
                <a:spcPts val="0"/>
              </a:spcAft>
              <a:buClr>
                <a:schemeClr val="hlink"/>
              </a:buClr>
              <a:buSzPts val="1650"/>
              <a:buChar char="○"/>
            </a:pPr>
            <a:r>
              <a:rPr lang="en" sz="1650">
                <a:solidFill>
                  <a:schemeClr val="hlink"/>
                </a:solidFill>
                <a:latin typeface="Arial"/>
                <a:ea typeface="Arial"/>
                <a:cs typeface="Arial"/>
                <a:sym typeface="Arial"/>
              </a:rPr>
              <a:t>Advantages that static databases struggle to match due to structural limitations and slower read speeds. </a:t>
            </a:r>
            <a:endParaRPr sz="1650">
              <a:solidFill>
                <a:schemeClr val="hlink"/>
              </a:solidFill>
            </a:endParaRPr>
          </a:p>
        </p:txBody>
      </p:sp>
      <p:sp>
        <p:nvSpPr>
          <p:cNvPr id="544" name="Google Shape;544;p74"/>
          <p:cNvSpPr txBox="1"/>
          <p:nvPr>
            <p:ph idx="1" type="body"/>
          </p:nvPr>
        </p:nvSpPr>
        <p:spPr>
          <a:xfrm>
            <a:off x="197375" y="4634575"/>
            <a:ext cx="7467000" cy="450900"/>
          </a:xfrm>
          <a:prstGeom prst="rect">
            <a:avLst/>
          </a:prstGeom>
        </p:spPr>
        <p:txBody>
          <a:bodyPr anchorCtr="0" anchor="t" bIns="91425" lIns="91425" spcFirstLastPara="1" rIns="91425" wrap="square" tIns="91425">
            <a:noAutofit/>
          </a:bodyPr>
          <a:lstStyle/>
          <a:p>
            <a:pPr indent="0" lvl="0" marL="0" rtl="0" algn="l">
              <a:lnSpc>
                <a:spcPct val="200000"/>
              </a:lnSpc>
              <a:spcBef>
                <a:spcPts val="1200"/>
              </a:spcBef>
              <a:spcAft>
                <a:spcPts val="1200"/>
              </a:spcAft>
              <a:buNone/>
            </a:pPr>
            <a:r>
              <a:rPr lang="en" sz="1650" u="sng">
                <a:solidFill>
                  <a:schemeClr val="hlink"/>
                </a:solidFill>
                <a:hlinkClick r:id="rId3"/>
              </a:rPr>
              <a:t>https://www.kaggle.com/datasets/stefanoleone992/filmtv-movies-dataset</a:t>
            </a:r>
            <a:r>
              <a:rPr lang="en" sz="1650">
                <a:solidFill>
                  <a:schemeClr val="hlink"/>
                </a:solidFill>
              </a:rPr>
              <a:t> </a:t>
            </a:r>
            <a:endParaRPr sz="1650">
              <a:solidFill>
                <a:schemeClr val="hlink"/>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7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a:t>
            </a:r>
            <a:r>
              <a:rPr lang="en"/>
              <a:t>Implementation</a:t>
            </a:r>
            <a:r>
              <a:rPr lang="en"/>
              <a:t> and Analysis</a:t>
            </a:r>
            <a:endParaRPr/>
          </a:p>
        </p:txBody>
      </p:sp>
      <p:sp>
        <p:nvSpPr>
          <p:cNvPr id="550" name="Google Shape;550;p75"/>
          <p:cNvSpPr txBox="1"/>
          <p:nvPr>
            <p:ph idx="1" type="body"/>
          </p:nvPr>
        </p:nvSpPr>
        <p:spPr>
          <a:xfrm>
            <a:off x="311700" y="1152475"/>
            <a:ext cx="6820500" cy="3416400"/>
          </a:xfrm>
          <a:prstGeom prst="rect">
            <a:avLst/>
          </a:prstGeom>
        </p:spPr>
        <p:txBody>
          <a:bodyPr anchorCtr="0" anchor="t" bIns="91425" lIns="91425" spcFirstLastPara="1" rIns="91425" wrap="square" tIns="91425">
            <a:normAutofit/>
          </a:bodyPr>
          <a:lstStyle/>
          <a:p>
            <a:pPr indent="0" lvl="0" marL="0" rtl="0" algn="l">
              <a:lnSpc>
                <a:spcPct val="90000"/>
              </a:lnSpc>
              <a:spcBef>
                <a:spcPts val="0"/>
              </a:spcBef>
              <a:spcAft>
                <a:spcPts val="0"/>
              </a:spcAft>
              <a:buNone/>
            </a:pPr>
            <a:r>
              <a:rPr b="1" lang="en" sz="2800">
                <a:latin typeface="Merriweather"/>
                <a:ea typeface="Merriweather"/>
                <a:cs typeface="Merriweather"/>
                <a:sym typeface="Merriweather"/>
              </a:rPr>
              <a:t>Step 1 - Download the Dataset</a:t>
            </a:r>
            <a:endParaRPr b="1" sz="2800">
              <a:latin typeface="Merriweather"/>
              <a:ea typeface="Merriweather"/>
              <a:cs typeface="Merriweather"/>
              <a:sym typeface="Merriweather"/>
            </a:endParaRPr>
          </a:p>
          <a:p>
            <a:pPr indent="-317500" lvl="1" marL="914400" rtl="0" algn="l">
              <a:spcBef>
                <a:spcPts val="1200"/>
              </a:spcBef>
              <a:spcAft>
                <a:spcPts val="0"/>
              </a:spcAft>
              <a:buClr>
                <a:schemeClr val="hlink"/>
              </a:buClr>
              <a:buSzPts val="1400"/>
              <a:buFont typeface="Arial"/>
              <a:buAutoNum type="arabicPeriod"/>
            </a:pPr>
            <a:r>
              <a:rPr lang="en" sz="1400"/>
              <a:t>Visit Kaggle and download the CSV file for the FilmTV dataset.</a:t>
            </a:r>
            <a:endParaRPr sz="1400"/>
          </a:p>
          <a:p>
            <a:pPr indent="-317500" lvl="1" marL="914400" rtl="0" algn="l">
              <a:spcBef>
                <a:spcPts val="0"/>
              </a:spcBef>
              <a:spcAft>
                <a:spcPts val="0"/>
              </a:spcAft>
              <a:buClr>
                <a:schemeClr val="hlink"/>
              </a:buClr>
              <a:buSzPts val="1400"/>
              <a:buFont typeface="Arial"/>
              <a:buAutoNum type="arabicPeriod"/>
            </a:pPr>
            <a:r>
              <a:rPr lang="en" sz="1400"/>
              <a:t>Save the dataset locally for analysis.</a:t>
            </a:r>
            <a:endParaRPr b="1" sz="2800">
              <a:latin typeface="Merriweather"/>
              <a:ea typeface="Merriweather"/>
              <a:cs typeface="Merriweather"/>
              <a:sym typeface="Merriweather"/>
            </a:endParaRPr>
          </a:p>
          <a:p>
            <a:pPr indent="0" lvl="0" marL="0" rtl="0" algn="l">
              <a:spcBef>
                <a:spcPts val="1200"/>
              </a:spcBef>
              <a:spcAft>
                <a:spcPts val="1200"/>
              </a:spcAft>
              <a:buNone/>
            </a:pPr>
            <a:r>
              <a:t/>
            </a:r>
            <a:endParaRPr/>
          </a:p>
        </p:txBody>
      </p:sp>
      <p:pic>
        <p:nvPicPr>
          <p:cNvPr id="551" name="Google Shape;551;p75"/>
          <p:cNvPicPr preferRelativeResize="0"/>
          <p:nvPr/>
        </p:nvPicPr>
        <p:blipFill rotWithShape="1">
          <a:blip r:embed="rId3">
            <a:alphaModFix/>
          </a:blip>
          <a:srcRect b="0" l="0" r="1088" t="0"/>
          <a:stretch/>
        </p:blipFill>
        <p:spPr>
          <a:xfrm>
            <a:off x="1750225" y="2362750"/>
            <a:ext cx="5643550" cy="2670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76"/>
          <p:cNvSpPr txBox="1"/>
          <p:nvPr>
            <p:ph type="title"/>
          </p:nvPr>
        </p:nvSpPr>
        <p:spPr>
          <a:xfrm>
            <a:off x="0" y="0"/>
            <a:ext cx="3334800" cy="5829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Clr>
                <a:schemeClr val="hlink"/>
              </a:buClr>
              <a:buSzPct val="97059"/>
              <a:buFont typeface="Arial"/>
              <a:buNone/>
            </a:pPr>
            <a:r>
              <a:rPr b="0" lang="en" sz="1133">
                <a:latin typeface="DM Sans"/>
                <a:ea typeface="DM Sans"/>
                <a:cs typeface="DM Sans"/>
                <a:sym typeface="DM Sans"/>
              </a:rPr>
              <a:t>Data Implementation and Analysis</a:t>
            </a:r>
            <a:endParaRPr b="0" sz="1133">
              <a:latin typeface="DM Sans"/>
              <a:ea typeface="DM Sans"/>
              <a:cs typeface="DM Sans"/>
              <a:sym typeface="DM Sans"/>
            </a:endParaRPr>
          </a:p>
          <a:p>
            <a:pPr indent="0" lvl="0" marL="0" rtl="0" algn="l">
              <a:spcBef>
                <a:spcPts val="1200"/>
              </a:spcBef>
              <a:spcAft>
                <a:spcPts val="0"/>
              </a:spcAft>
              <a:buNone/>
            </a:pPr>
            <a:r>
              <a:t/>
            </a:r>
            <a:endParaRPr/>
          </a:p>
        </p:txBody>
      </p:sp>
      <p:sp>
        <p:nvSpPr>
          <p:cNvPr id="557" name="Google Shape;557;p76"/>
          <p:cNvSpPr txBox="1"/>
          <p:nvPr>
            <p:ph idx="1" type="body"/>
          </p:nvPr>
        </p:nvSpPr>
        <p:spPr>
          <a:xfrm>
            <a:off x="337425" y="582900"/>
            <a:ext cx="7677900" cy="3416400"/>
          </a:xfrm>
          <a:prstGeom prst="rect">
            <a:avLst/>
          </a:prstGeom>
        </p:spPr>
        <p:txBody>
          <a:bodyPr anchorCtr="0" anchor="t" bIns="91425" lIns="91425" spcFirstLastPara="1" rIns="91425" wrap="square" tIns="91425">
            <a:normAutofit/>
          </a:bodyPr>
          <a:lstStyle/>
          <a:p>
            <a:pPr indent="0" lvl="0" marL="0" rtl="0" algn="l">
              <a:lnSpc>
                <a:spcPct val="90000"/>
              </a:lnSpc>
              <a:spcBef>
                <a:spcPts val="0"/>
              </a:spcBef>
              <a:spcAft>
                <a:spcPts val="0"/>
              </a:spcAft>
              <a:buNone/>
            </a:pPr>
            <a:r>
              <a:rPr b="1" lang="en" sz="2800">
                <a:latin typeface="Merriweather"/>
                <a:ea typeface="Merriweather"/>
                <a:cs typeface="Merriweather"/>
                <a:sym typeface="Merriweather"/>
              </a:rPr>
              <a:t>Step 2 - Load Dataset in ElasticSearch</a:t>
            </a:r>
            <a:endParaRPr b="1" sz="2800">
              <a:latin typeface="Merriweather"/>
              <a:ea typeface="Merriweather"/>
              <a:cs typeface="Merriweather"/>
              <a:sym typeface="Merriweather"/>
            </a:endParaRPr>
          </a:p>
          <a:p>
            <a:pPr indent="0" lvl="0" marL="0" rtl="0" algn="l">
              <a:lnSpc>
                <a:spcPct val="90000"/>
              </a:lnSpc>
              <a:spcBef>
                <a:spcPts val="0"/>
              </a:spcBef>
              <a:spcAft>
                <a:spcPts val="0"/>
              </a:spcAft>
              <a:buNone/>
            </a:pPr>
            <a:r>
              <a:t/>
            </a:r>
            <a:endParaRPr b="1" sz="1500">
              <a:latin typeface="Merriweather"/>
              <a:ea typeface="Merriweather"/>
              <a:cs typeface="Merriweather"/>
              <a:sym typeface="Merriweather"/>
            </a:endParaRPr>
          </a:p>
          <a:p>
            <a:pPr indent="-317500" lvl="0" marL="457200" rtl="0" algn="l">
              <a:lnSpc>
                <a:spcPct val="90000"/>
              </a:lnSpc>
              <a:spcBef>
                <a:spcPts val="0"/>
              </a:spcBef>
              <a:spcAft>
                <a:spcPts val="0"/>
              </a:spcAft>
              <a:buClr>
                <a:srgbClr val="434343"/>
              </a:buClr>
              <a:buSzPts val="1400"/>
              <a:buAutoNum type="arabicPeriod"/>
            </a:pPr>
            <a:r>
              <a:rPr lang="en" sz="1400">
                <a:solidFill>
                  <a:srgbClr val="434343"/>
                </a:solidFill>
              </a:rPr>
              <a:t>Log in to Elastic Cloud.</a:t>
            </a:r>
            <a:endParaRPr sz="1400">
              <a:solidFill>
                <a:srgbClr val="434343"/>
              </a:solidFill>
            </a:endParaRPr>
          </a:p>
          <a:p>
            <a:pPr indent="-317500" lvl="0" marL="457200" rtl="0" algn="l">
              <a:lnSpc>
                <a:spcPct val="90000"/>
              </a:lnSpc>
              <a:spcBef>
                <a:spcPts val="0"/>
              </a:spcBef>
              <a:spcAft>
                <a:spcPts val="0"/>
              </a:spcAft>
              <a:buClr>
                <a:srgbClr val="434343"/>
              </a:buClr>
              <a:buSzPts val="1400"/>
              <a:buAutoNum type="arabicPeriod"/>
            </a:pPr>
            <a:r>
              <a:rPr lang="en" sz="1400">
                <a:solidFill>
                  <a:srgbClr val="434343"/>
                </a:solidFill>
              </a:rPr>
              <a:t>Use Kibana Data Visualizer to upload the CSV file.</a:t>
            </a:r>
            <a:endParaRPr sz="1400">
              <a:solidFill>
                <a:srgbClr val="434343"/>
              </a:solidFill>
            </a:endParaRPr>
          </a:p>
          <a:p>
            <a:pPr indent="-317500" lvl="0" marL="457200" rtl="0" algn="l">
              <a:lnSpc>
                <a:spcPct val="90000"/>
              </a:lnSpc>
              <a:spcBef>
                <a:spcPts val="0"/>
              </a:spcBef>
              <a:spcAft>
                <a:spcPts val="0"/>
              </a:spcAft>
              <a:buClr>
                <a:srgbClr val="434343"/>
              </a:buClr>
              <a:buSzPts val="1400"/>
              <a:buAutoNum type="arabicPeriod"/>
            </a:pPr>
            <a:r>
              <a:rPr lang="en" sz="1400">
                <a:solidFill>
                  <a:srgbClr val="434343"/>
                </a:solidFill>
              </a:rPr>
              <a:t>Confirm data structure and create the index film_tv_movies.</a:t>
            </a:r>
            <a:endParaRPr sz="1400">
              <a:solidFill>
                <a:srgbClr val="434343"/>
              </a:solidFill>
            </a:endParaRPr>
          </a:p>
          <a:p>
            <a:pPr indent="0" lvl="0" marL="457200" rtl="0" algn="l">
              <a:lnSpc>
                <a:spcPct val="90000"/>
              </a:lnSpc>
              <a:spcBef>
                <a:spcPts val="0"/>
              </a:spcBef>
              <a:spcAft>
                <a:spcPts val="0"/>
              </a:spcAft>
              <a:buNone/>
            </a:pPr>
            <a:r>
              <a:t/>
            </a:r>
            <a:endParaRPr sz="1400">
              <a:solidFill>
                <a:srgbClr val="434343"/>
              </a:solidFill>
            </a:endParaRPr>
          </a:p>
          <a:p>
            <a:pPr indent="0" lvl="0" marL="0" rtl="0" algn="l">
              <a:spcBef>
                <a:spcPts val="0"/>
              </a:spcBef>
              <a:spcAft>
                <a:spcPts val="0"/>
              </a:spcAft>
              <a:buClr>
                <a:schemeClr val="hlink"/>
              </a:buClr>
              <a:buSzPts val="1100"/>
              <a:buFont typeface="Arial"/>
              <a:buNone/>
            </a:pPr>
            <a:r>
              <a:rPr lang="en" sz="1400">
                <a:solidFill>
                  <a:srgbClr val="434343"/>
                </a:solidFill>
              </a:rPr>
              <a:t>Outcome: Dataset indexed and ready for analysis.</a:t>
            </a:r>
            <a:endParaRPr b="1" sz="2800">
              <a:latin typeface="Merriweather"/>
              <a:ea typeface="Merriweather"/>
              <a:cs typeface="Merriweather"/>
              <a:sym typeface="Merriweather"/>
            </a:endParaRPr>
          </a:p>
          <a:p>
            <a:pPr indent="0" lvl="0" marL="0" rtl="0" algn="l">
              <a:spcBef>
                <a:spcPts val="0"/>
              </a:spcBef>
              <a:spcAft>
                <a:spcPts val="1200"/>
              </a:spcAft>
              <a:buNone/>
            </a:pPr>
            <a:r>
              <a:t/>
            </a:r>
            <a:endParaRPr/>
          </a:p>
        </p:txBody>
      </p:sp>
      <p:pic>
        <p:nvPicPr>
          <p:cNvPr id="558" name="Google Shape;558;p76"/>
          <p:cNvPicPr preferRelativeResize="0"/>
          <p:nvPr/>
        </p:nvPicPr>
        <p:blipFill>
          <a:blip r:embed="rId3">
            <a:alphaModFix/>
          </a:blip>
          <a:stretch>
            <a:fillRect/>
          </a:stretch>
        </p:blipFill>
        <p:spPr>
          <a:xfrm>
            <a:off x="103100" y="2571750"/>
            <a:ext cx="4397024" cy="2064625"/>
          </a:xfrm>
          <a:prstGeom prst="rect">
            <a:avLst/>
          </a:prstGeom>
          <a:noFill/>
          <a:ln>
            <a:noFill/>
          </a:ln>
        </p:spPr>
      </p:pic>
      <p:pic>
        <p:nvPicPr>
          <p:cNvPr id="559" name="Google Shape;559;p76"/>
          <p:cNvPicPr preferRelativeResize="0"/>
          <p:nvPr/>
        </p:nvPicPr>
        <p:blipFill rotWithShape="1">
          <a:blip r:embed="rId4">
            <a:alphaModFix/>
          </a:blip>
          <a:srcRect b="0" l="0" r="1107" t="0"/>
          <a:stretch/>
        </p:blipFill>
        <p:spPr>
          <a:xfrm>
            <a:off x="4635525" y="2571750"/>
            <a:ext cx="4348450" cy="2064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77"/>
          <p:cNvSpPr txBox="1"/>
          <p:nvPr>
            <p:ph type="title"/>
          </p:nvPr>
        </p:nvSpPr>
        <p:spPr>
          <a:xfrm>
            <a:off x="0" y="0"/>
            <a:ext cx="3334800" cy="5829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Clr>
                <a:schemeClr val="hlink"/>
              </a:buClr>
              <a:buSzPct val="97059"/>
              <a:buFont typeface="Arial"/>
              <a:buNone/>
            </a:pPr>
            <a:r>
              <a:rPr b="0" lang="en" sz="1133">
                <a:latin typeface="DM Sans"/>
                <a:ea typeface="DM Sans"/>
                <a:cs typeface="DM Sans"/>
                <a:sym typeface="DM Sans"/>
              </a:rPr>
              <a:t>Data Implementation and Analysis</a:t>
            </a:r>
            <a:endParaRPr b="0" sz="1133">
              <a:latin typeface="DM Sans"/>
              <a:ea typeface="DM Sans"/>
              <a:cs typeface="DM Sans"/>
              <a:sym typeface="DM Sans"/>
            </a:endParaRPr>
          </a:p>
          <a:p>
            <a:pPr indent="0" lvl="0" marL="0" rtl="0" algn="l">
              <a:spcBef>
                <a:spcPts val="1200"/>
              </a:spcBef>
              <a:spcAft>
                <a:spcPts val="0"/>
              </a:spcAft>
              <a:buNone/>
            </a:pPr>
            <a:r>
              <a:t/>
            </a:r>
            <a:endParaRPr/>
          </a:p>
        </p:txBody>
      </p:sp>
      <p:sp>
        <p:nvSpPr>
          <p:cNvPr id="565" name="Google Shape;565;p77"/>
          <p:cNvSpPr txBox="1"/>
          <p:nvPr>
            <p:ph idx="1" type="body"/>
          </p:nvPr>
        </p:nvSpPr>
        <p:spPr>
          <a:xfrm>
            <a:off x="337425" y="582900"/>
            <a:ext cx="7677900" cy="3416400"/>
          </a:xfrm>
          <a:prstGeom prst="rect">
            <a:avLst/>
          </a:prstGeom>
        </p:spPr>
        <p:txBody>
          <a:bodyPr anchorCtr="0" anchor="t" bIns="91425" lIns="91425" spcFirstLastPara="1" rIns="91425" wrap="square" tIns="91425">
            <a:normAutofit/>
          </a:bodyPr>
          <a:lstStyle/>
          <a:p>
            <a:pPr indent="0" lvl="0" marL="0" rtl="0" algn="l">
              <a:lnSpc>
                <a:spcPct val="90000"/>
              </a:lnSpc>
              <a:spcBef>
                <a:spcPts val="0"/>
              </a:spcBef>
              <a:spcAft>
                <a:spcPts val="0"/>
              </a:spcAft>
              <a:buNone/>
            </a:pPr>
            <a:r>
              <a:rPr b="1" lang="en" sz="2800">
                <a:latin typeface="Merriweather"/>
                <a:ea typeface="Merriweather"/>
                <a:cs typeface="Merriweather"/>
                <a:sym typeface="Merriweather"/>
              </a:rPr>
              <a:t>Step 3 - Create a Machine Learning Job</a:t>
            </a:r>
            <a:endParaRPr b="1" sz="2800">
              <a:latin typeface="Merriweather"/>
              <a:ea typeface="Merriweather"/>
              <a:cs typeface="Merriweather"/>
              <a:sym typeface="Merriweather"/>
            </a:endParaRPr>
          </a:p>
          <a:p>
            <a:pPr indent="0" lvl="0" marL="0" rtl="0" algn="l">
              <a:lnSpc>
                <a:spcPct val="90000"/>
              </a:lnSpc>
              <a:spcBef>
                <a:spcPts val="0"/>
              </a:spcBef>
              <a:spcAft>
                <a:spcPts val="0"/>
              </a:spcAft>
              <a:buNone/>
            </a:pPr>
            <a:r>
              <a:t/>
            </a:r>
            <a:endParaRPr b="1" sz="1500">
              <a:latin typeface="Merriweather"/>
              <a:ea typeface="Merriweather"/>
              <a:cs typeface="Merriweather"/>
              <a:sym typeface="Merriweather"/>
            </a:endParaRPr>
          </a:p>
          <a:p>
            <a:pPr indent="0" lvl="0" marL="0" rtl="0" algn="l">
              <a:spcBef>
                <a:spcPts val="0"/>
              </a:spcBef>
              <a:spcAft>
                <a:spcPts val="0"/>
              </a:spcAft>
              <a:buClr>
                <a:schemeClr val="hlink"/>
              </a:buClr>
              <a:buSzPts val="1100"/>
              <a:buFont typeface="Arial"/>
              <a:buNone/>
            </a:pPr>
            <a:r>
              <a:rPr lang="en" sz="1400">
                <a:solidFill>
                  <a:srgbClr val="000000"/>
                </a:solidFill>
              </a:rPr>
              <a:t>Goal: Predict average movie ratings (avg_vote).</a:t>
            </a:r>
            <a:endParaRPr sz="1400">
              <a:solidFill>
                <a:srgbClr val="000000"/>
              </a:solidFill>
            </a:endParaRPr>
          </a:p>
          <a:p>
            <a:pPr indent="0" lvl="0" marL="0" rtl="0" algn="l">
              <a:spcBef>
                <a:spcPts val="1200"/>
              </a:spcBef>
              <a:spcAft>
                <a:spcPts val="0"/>
              </a:spcAft>
              <a:buClr>
                <a:schemeClr val="hlink"/>
              </a:buClr>
              <a:buSzPts val="1100"/>
              <a:buFont typeface="Arial"/>
              <a:buNone/>
            </a:pPr>
            <a:r>
              <a:rPr lang="en" sz="1400">
                <a:solidFill>
                  <a:srgbClr val="000000"/>
                </a:solidFill>
              </a:rPr>
              <a:t>Steps:</a:t>
            </a:r>
            <a:endParaRPr sz="1400">
              <a:solidFill>
                <a:srgbClr val="000000"/>
              </a:solidFill>
            </a:endParaRPr>
          </a:p>
          <a:p>
            <a:pPr indent="-317500" lvl="0" marL="457200" rtl="0" algn="l">
              <a:spcBef>
                <a:spcPts val="1200"/>
              </a:spcBef>
              <a:spcAft>
                <a:spcPts val="0"/>
              </a:spcAft>
              <a:buClr>
                <a:srgbClr val="000000"/>
              </a:buClr>
              <a:buSzPts val="1400"/>
              <a:buFont typeface="DM Sans"/>
              <a:buAutoNum type="arabicPeriod"/>
            </a:pPr>
            <a:r>
              <a:rPr lang="en" sz="1400">
                <a:solidFill>
                  <a:srgbClr val="000000"/>
                </a:solidFill>
              </a:rPr>
              <a:t>Navigate to Machine Learning &gt; Data Frame Analytics in Kibana.</a:t>
            </a:r>
            <a:endParaRPr sz="1400">
              <a:solidFill>
                <a:srgbClr val="000000"/>
              </a:solidFill>
            </a:endParaRPr>
          </a:p>
          <a:p>
            <a:pPr indent="-317500" lvl="0" marL="457200" rtl="0" algn="l">
              <a:spcBef>
                <a:spcPts val="0"/>
              </a:spcBef>
              <a:spcAft>
                <a:spcPts val="0"/>
              </a:spcAft>
              <a:buClr>
                <a:srgbClr val="000000"/>
              </a:buClr>
              <a:buSzPts val="1400"/>
              <a:buFont typeface="DM Sans"/>
              <a:buAutoNum type="arabicPeriod"/>
            </a:pPr>
            <a:r>
              <a:rPr lang="en" sz="1400">
                <a:solidFill>
                  <a:srgbClr val="000000"/>
                </a:solidFill>
              </a:rPr>
              <a:t>Select Regression and set avg_vote as the dependent variable.</a:t>
            </a:r>
            <a:endParaRPr sz="1400">
              <a:solidFill>
                <a:srgbClr val="000000"/>
              </a:solidFill>
            </a:endParaRPr>
          </a:p>
          <a:p>
            <a:pPr indent="-317500" lvl="0" marL="457200" rtl="0" algn="l">
              <a:spcBef>
                <a:spcPts val="0"/>
              </a:spcBef>
              <a:spcAft>
                <a:spcPts val="0"/>
              </a:spcAft>
              <a:buClr>
                <a:srgbClr val="000000"/>
              </a:buClr>
              <a:buSzPts val="1400"/>
              <a:buFont typeface="DM Sans"/>
              <a:buAutoNum type="arabicPeriod"/>
            </a:pPr>
            <a:r>
              <a:rPr lang="en" sz="1400">
                <a:solidFill>
                  <a:srgbClr val="000000"/>
                </a:solidFill>
              </a:rPr>
              <a:t>Include fields: duration, critics_vote, total_votes, year, public_vote, and genre.</a:t>
            </a:r>
            <a:endParaRPr sz="1400">
              <a:solidFill>
                <a:srgbClr val="000000"/>
              </a:solidFill>
            </a:endParaRPr>
          </a:p>
          <a:p>
            <a:pPr indent="-317500" lvl="0" marL="457200" rtl="0" algn="l">
              <a:spcBef>
                <a:spcPts val="0"/>
              </a:spcBef>
              <a:spcAft>
                <a:spcPts val="0"/>
              </a:spcAft>
              <a:buClr>
                <a:srgbClr val="000000"/>
              </a:buClr>
              <a:buSzPts val="1400"/>
              <a:buFont typeface="Arial"/>
              <a:buAutoNum type="arabicPeriod"/>
            </a:pPr>
            <a:r>
              <a:rPr lang="en" sz="1400">
                <a:solidFill>
                  <a:srgbClr val="000000"/>
                </a:solidFill>
              </a:rPr>
              <a:t>Set Job ID: film_tv_movies_ml.</a:t>
            </a:r>
            <a:endParaRPr sz="1400">
              <a:solidFill>
                <a:srgbClr val="000000"/>
              </a:solidFill>
            </a:endParaRPr>
          </a:p>
          <a:p>
            <a:pPr indent="-317500" lvl="0" marL="457200" rtl="0" algn="l">
              <a:spcBef>
                <a:spcPts val="0"/>
              </a:spcBef>
              <a:spcAft>
                <a:spcPts val="0"/>
              </a:spcAft>
              <a:buClr>
                <a:srgbClr val="000000"/>
              </a:buClr>
              <a:buSzPts val="1400"/>
              <a:buFont typeface="DM Sans"/>
              <a:buAutoNum type="arabicPeriod"/>
            </a:pPr>
            <a:r>
              <a:rPr lang="en" sz="1400">
                <a:solidFill>
                  <a:srgbClr val="000000"/>
                </a:solidFill>
              </a:rPr>
              <a:t>Review and run the job.</a:t>
            </a:r>
            <a:endParaRPr sz="1400">
              <a:solidFill>
                <a:srgbClr val="000000"/>
              </a:solidFill>
            </a:endParaRPr>
          </a:p>
          <a:p>
            <a:pPr indent="0" lvl="0" marL="0" rtl="0" algn="l">
              <a:spcBef>
                <a:spcPts val="1200"/>
              </a:spcBef>
              <a:spcAft>
                <a:spcPts val="1200"/>
              </a:spcAft>
              <a:buNone/>
            </a:pPr>
            <a:r>
              <a:t/>
            </a:r>
            <a:endParaRPr sz="1400">
              <a:solidFill>
                <a:srgbClr val="434343"/>
              </a:solidFill>
            </a:endParaRPr>
          </a:p>
        </p:txBody>
      </p:sp>
      <p:pic>
        <p:nvPicPr>
          <p:cNvPr id="566" name="Google Shape;566;p77"/>
          <p:cNvPicPr preferRelativeResize="0"/>
          <p:nvPr/>
        </p:nvPicPr>
        <p:blipFill>
          <a:blip r:embed="rId3">
            <a:alphaModFix/>
          </a:blip>
          <a:stretch>
            <a:fillRect/>
          </a:stretch>
        </p:blipFill>
        <p:spPr>
          <a:xfrm>
            <a:off x="117375" y="3033353"/>
            <a:ext cx="4397025" cy="2036446"/>
          </a:xfrm>
          <a:prstGeom prst="rect">
            <a:avLst/>
          </a:prstGeom>
          <a:noFill/>
          <a:ln>
            <a:noFill/>
          </a:ln>
        </p:spPr>
      </p:pic>
      <p:pic>
        <p:nvPicPr>
          <p:cNvPr id="567" name="Google Shape;567;p77"/>
          <p:cNvPicPr preferRelativeResize="0"/>
          <p:nvPr/>
        </p:nvPicPr>
        <p:blipFill>
          <a:blip r:embed="rId4">
            <a:alphaModFix/>
          </a:blip>
          <a:stretch>
            <a:fillRect/>
          </a:stretch>
        </p:blipFill>
        <p:spPr>
          <a:xfrm>
            <a:off x="4631075" y="3033358"/>
            <a:ext cx="4397025" cy="203643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78"/>
          <p:cNvSpPr txBox="1"/>
          <p:nvPr>
            <p:ph type="title"/>
          </p:nvPr>
        </p:nvSpPr>
        <p:spPr>
          <a:xfrm>
            <a:off x="0" y="0"/>
            <a:ext cx="3334800" cy="5829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Clr>
                <a:schemeClr val="hlink"/>
              </a:buClr>
              <a:buSzPct val="97059"/>
              <a:buFont typeface="Arial"/>
              <a:buNone/>
            </a:pPr>
            <a:r>
              <a:rPr b="0" lang="en" sz="1133">
                <a:latin typeface="DM Sans"/>
                <a:ea typeface="DM Sans"/>
                <a:cs typeface="DM Sans"/>
                <a:sym typeface="DM Sans"/>
              </a:rPr>
              <a:t>Data Implementation and Analysis</a:t>
            </a:r>
            <a:endParaRPr b="0" sz="1133">
              <a:latin typeface="DM Sans"/>
              <a:ea typeface="DM Sans"/>
              <a:cs typeface="DM Sans"/>
              <a:sym typeface="DM Sans"/>
            </a:endParaRPr>
          </a:p>
          <a:p>
            <a:pPr indent="0" lvl="0" marL="0" rtl="0" algn="l">
              <a:spcBef>
                <a:spcPts val="1200"/>
              </a:spcBef>
              <a:spcAft>
                <a:spcPts val="0"/>
              </a:spcAft>
              <a:buNone/>
            </a:pPr>
            <a:r>
              <a:t/>
            </a:r>
            <a:endParaRPr/>
          </a:p>
        </p:txBody>
      </p:sp>
      <p:sp>
        <p:nvSpPr>
          <p:cNvPr id="573" name="Google Shape;573;p78"/>
          <p:cNvSpPr txBox="1"/>
          <p:nvPr>
            <p:ph idx="1" type="body"/>
          </p:nvPr>
        </p:nvSpPr>
        <p:spPr>
          <a:xfrm>
            <a:off x="553500" y="582900"/>
            <a:ext cx="8037000" cy="3416400"/>
          </a:xfrm>
          <a:prstGeom prst="rect">
            <a:avLst/>
          </a:prstGeom>
        </p:spPr>
        <p:txBody>
          <a:bodyPr anchorCtr="0" anchor="t" bIns="91425" lIns="91425" spcFirstLastPara="1" rIns="91425" wrap="square" tIns="91425">
            <a:normAutofit fontScale="70000" lnSpcReduction="20000"/>
          </a:bodyPr>
          <a:lstStyle/>
          <a:p>
            <a:pPr indent="0" lvl="0" marL="0" rtl="0" algn="l">
              <a:lnSpc>
                <a:spcPct val="90000"/>
              </a:lnSpc>
              <a:spcBef>
                <a:spcPts val="0"/>
              </a:spcBef>
              <a:spcAft>
                <a:spcPts val="0"/>
              </a:spcAft>
              <a:buNone/>
            </a:pPr>
            <a:r>
              <a:rPr b="1" lang="en" sz="3125">
                <a:latin typeface="Merriweather"/>
                <a:ea typeface="Merriweather"/>
                <a:cs typeface="Merriweather"/>
                <a:sym typeface="Merriweather"/>
              </a:rPr>
              <a:t>Step 4 - Evaluate Model Performance</a:t>
            </a:r>
            <a:endParaRPr b="1" sz="3125">
              <a:latin typeface="Merriweather"/>
              <a:ea typeface="Merriweather"/>
              <a:cs typeface="Merriweather"/>
              <a:sym typeface="Merriweather"/>
            </a:endParaRPr>
          </a:p>
          <a:p>
            <a:pPr indent="0" lvl="0" marL="0" rtl="0" algn="l">
              <a:lnSpc>
                <a:spcPct val="90000"/>
              </a:lnSpc>
              <a:spcBef>
                <a:spcPts val="0"/>
              </a:spcBef>
              <a:spcAft>
                <a:spcPts val="0"/>
              </a:spcAft>
              <a:buNone/>
            </a:pPr>
            <a:r>
              <a:t/>
            </a:r>
            <a:endParaRPr b="1" sz="1150"/>
          </a:p>
          <a:p>
            <a:pPr indent="0" lvl="0" marL="0" rtl="0" algn="l">
              <a:spcBef>
                <a:spcPts val="1200"/>
              </a:spcBef>
              <a:spcAft>
                <a:spcPts val="0"/>
              </a:spcAft>
              <a:buNone/>
            </a:pPr>
            <a:r>
              <a:rPr b="1" lang="en" sz="2242">
                <a:solidFill>
                  <a:schemeClr val="hlink"/>
                </a:solidFill>
              </a:rPr>
              <a:t>Check Metrics</a:t>
            </a:r>
            <a:r>
              <a:rPr lang="en" sz="2242">
                <a:solidFill>
                  <a:schemeClr val="hlink"/>
                </a:solidFill>
              </a:rPr>
              <a:t>:</a:t>
            </a:r>
            <a:endParaRPr sz="2242">
              <a:solidFill>
                <a:schemeClr val="hlink"/>
              </a:solidFill>
            </a:endParaRPr>
          </a:p>
          <a:p>
            <a:pPr indent="-328295" lvl="0" marL="457200" rtl="0" algn="l">
              <a:spcBef>
                <a:spcPts val="1200"/>
              </a:spcBef>
              <a:spcAft>
                <a:spcPts val="0"/>
              </a:spcAft>
              <a:buClr>
                <a:schemeClr val="hlink"/>
              </a:buClr>
              <a:buSzPct val="100000"/>
              <a:buAutoNum type="arabicPeriod"/>
            </a:pPr>
            <a:r>
              <a:rPr lang="en" sz="2242">
                <a:solidFill>
                  <a:schemeClr val="hlink"/>
                </a:solidFill>
              </a:rPr>
              <a:t>Root Mean Squared Error (RMSE).</a:t>
            </a:r>
            <a:endParaRPr sz="2242">
              <a:solidFill>
                <a:schemeClr val="hlink"/>
              </a:solidFill>
            </a:endParaRPr>
          </a:p>
          <a:p>
            <a:pPr indent="-328295" lvl="0" marL="457200" rtl="0" algn="l">
              <a:spcBef>
                <a:spcPts val="0"/>
              </a:spcBef>
              <a:spcAft>
                <a:spcPts val="0"/>
              </a:spcAft>
              <a:buClr>
                <a:schemeClr val="hlink"/>
              </a:buClr>
              <a:buSzPct val="100000"/>
              <a:buAutoNum type="arabicPeriod"/>
            </a:pPr>
            <a:r>
              <a:rPr lang="en" sz="2242">
                <a:solidFill>
                  <a:schemeClr val="hlink"/>
                </a:solidFill>
              </a:rPr>
              <a:t>R² (Coefficient of Determination).</a:t>
            </a:r>
            <a:endParaRPr sz="2242">
              <a:solidFill>
                <a:schemeClr val="hlink"/>
              </a:solidFill>
            </a:endParaRPr>
          </a:p>
          <a:p>
            <a:pPr indent="-328295" lvl="0" marL="457200" rtl="0" algn="l">
              <a:spcBef>
                <a:spcPts val="0"/>
              </a:spcBef>
              <a:spcAft>
                <a:spcPts val="0"/>
              </a:spcAft>
              <a:buClr>
                <a:schemeClr val="hlink"/>
              </a:buClr>
              <a:buSzPct val="100000"/>
              <a:buAutoNum type="arabicPeriod"/>
            </a:pPr>
            <a:r>
              <a:rPr lang="en" sz="2242">
                <a:solidFill>
                  <a:schemeClr val="hlink"/>
                </a:solidFill>
              </a:rPr>
              <a:t>Scatterplot Matrix.</a:t>
            </a:r>
            <a:endParaRPr sz="2242">
              <a:solidFill>
                <a:schemeClr val="hlink"/>
              </a:solidFill>
            </a:endParaRPr>
          </a:p>
          <a:p>
            <a:pPr indent="0" lvl="0" marL="0" rtl="0" algn="l">
              <a:spcBef>
                <a:spcPts val="1200"/>
              </a:spcBef>
              <a:spcAft>
                <a:spcPts val="0"/>
              </a:spcAft>
              <a:buNone/>
            </a:pPr>
            <a:r>
              <a:rPr b="1" lang="en" sz="2242">
                <a:solidFill>
                  <a:schemeClr val="hlink"/>
                </a:solidFill>
              </a:rPr>
              <a:t>Interpretation</a:t>
            </a:r>
            <a:r>
              <a:rPr lang="en" sz="2242">
                <a:solidFill>
                  <a:schemeClr val="hlink"/>
                </a:solidFill>
              </a:rPr>
              <a:t>:</a:t>
            </a:r>
            <a:endParaRPr sz="2242">
              <a:solidFill>
                <a:schemeClr val="hlink"/>
              </a:solidFill>
            </a:endParaRPr>
          </a:p>
          <a:p>
            <a:pPr indent="0" lvl="0" marL="457200" rtl="0" algn="l">
              <a:spcBef>
                <a:spcPts val="1200"/>
              </a:spcBef>
              <a:spcAft>
                <a:spcPts val="0"/>
              </a:spcAft>
              <a:buNone/>
            </a:pPr>
            <a:r>
              <a:rPr b="1" lang="en" sz="2242">
                <a:solidFill>
                  <a:schemeClr val="hlink"/>
                </a:solidFill>
              </a:rPr>
              <a:t>MSE</a:t>
            </a:r>
            <a:r>
              <a:rPr lang="en" sz="2242">
                <a:solidFill>
                  <a:schemeClr val="hlink"/>
                </a:solidFill>
              </a:rPr>
              <a:t>: 0.498</a:t>
            </a:r>
            <a:endParaRPr sz="2242">
              <a:solidFill>
                <a:schemeClr val="hlink"/>
              </a:solidFill>
            </a:endParaRPr>
          </a:p>
          <a:p>
            <a:pPr indent="0" lvl="0" marL="457200" rtl="0" algn="l">
              <a:spcBef>
                <a:spcPts val="1200"/>
              </a:spcBef>
              <a:spcAft>
                <a:spcPts val="0"/>
              </a:spcAft>
              <a:buNone/>
            </a:pPr>
            <a:r>
              <a:rPr b="1" lang="en" sz="2242">
                <a:solidFill>
                  <a:schemeClr val="hlink"/>
                </a:solidFill>
              </a:rPr>
              <a:t>R²</a:t>
            </a:r>
            <a:r>
              <a:rPr lang="en" sz="2242">
                <a:solidFill>
                  <a:schemeClr val="hlink"/>
                </a:solidFill>
              </a:rPr>
              <a:t>: 0.747</a:t>
            </a:r>
            <a:endParaRPr sz="2242">
              <a:solidFill>
                <a:schemeClr val="hlink"/>
              </a:solidFill>
            </a:endParaRPr>
          </a:p>
          <a:p>
            <a:pPr indent="0" lvl="0" marL="0" rtl="0" algn="l">
              <a:spcBef>
                <a:spcPts val="1200"/>
              </a:spcBef>
              <a:spcAft>
                <a:spcPts val="0"/>
              </a:spcAft>
              <a:buNone/>
            </a:pPr>
            <a:r>
              <a:t/>
            </a:r>
            <a:endParaRPr sz="1100">
              <a:solidFill>
                <a:srgbClr val="000000"/>
              </a:solidFill>
            </a:endParaRPr>
          </a:p>
          <a:p>
            <a:pPr indent="0" lvl="0" marL="0" rtl="0" algn="l">
              <a:spcBef>
                <a:spcPts val="1200"/>
              </a:spcBef>
              <a:spcAft>
                <a:spcPts val="1200"/>
              </a:spcAft>
              <a:buNone/>
            </a:pPr>
            <a:r>
              <a:t/>
            </a:r>
            <a:endParaRPr sz="1400">
              <a:solidFill>
                <a:srgbClr val="434343"/>
              </a:solidFill>
            </a:endParaRPr>
          </a:p>
        </p:txBody>
      </p:sp>
      <p:pic>
        <p:nvPicPr>
          <p:cNvPr id="574" name="Google Shape;574;p78"/>
          <p:cNvPicPr preferRelativeResize="0"/>
          <p:nvPr/>
        </p:nvPicPr>
        <p:blipFill>
          <a:blip r:embed="rId3">
            <a:alphaModFix/>
          </a:blip>
          <a:stretch>
            <a:fillRect/>
          </a:stretch>
        </p:blipFill>
        <p:spPr>
          <a:xfrm>
            <a:off x="2954225" y="2083825"/>
            <a:ext cx="6056500" cy="2863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nference Event Presentation">
  <a:themeElements>
    <a:clrScheme name="Simple Light">
      <a:dk1>
        <a:srgbClr val="000000"/>
      </a:dk1>
      <a:lt1>
        <a:srgbClr val="FFFFF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66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cience Presentation">
  <a:themeElements>
    <a:clrScheme name="Simple Light">
      <a:dk1>
        <a:srgbClr val="005088"/>
      </a:dk1>
      <a:lt1>
        <a:srgbClr val="F3F0DF"/>
      </a:lt1>
      <a:dk2>
        <a:srgbClr val="121212"/>
      </a:dk2>
      <a:lt2>
        <a:srgbClr val="D0E0E3"/>
      </a:lt2>
      <a:accent1>
        <a:srgbClr val="11CAA0"/>
      </a:accent1>
      <a:accent2>
        <a:srgbClr val="6D6D6B"/>
      </a:accent2>
      <a:accent3>
        <a:srgbClr val="FFFFFF"/>
      </a:accent3>
      <a:accent4>
        <a:srgbClr val="656839"/>
      </a:accent4>
      <a:accent5>
        <a:srgbClr val="774936"/>
      </a:accent5>
      <a:accent6>
        <a:srgbClr val="C492B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